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762" y="-285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 | COMPLETING APPLICATIONS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457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DIRECTIONS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570650"/>
            <a:ext cx="6943500" cy="77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635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Write your name in the top right corner of the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Fold the paper in half by bringing the top right corner to meet the top left corner and the bottom right corner to meet the bottom left corner.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Unfold the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Tear off the bottom left corner of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Stand up.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Turn around in a circle.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Sit down.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Poke two holes in the middle of the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Look through the holes.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Ignore directions three through nine on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2023-11-29T21:41:56Z</dcterms:modified>
</cp:coreProperties>
</file>