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6D9E95-7840-42D4-9198-5A698298FEE7}">
  <a:tblStyle styleId="{846D9E95-7840-42D4-9198-5A698298FE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 GAME PLAN FOR WORK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PREPARING A RESUME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7238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SKILLS TRANSLATOR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366338" y="18297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{846D9E95-7840-42D4-9198-5A698298FEE7}</a:tableStyleId>
              </a:tblPr>
              <a:tblGrid>
                <a:gridCol w="19935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366338" y="5625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{846D9E95-7840-42D4-9198-5A698298FEE7}</a:tableStyleId>
              </a:tblPr>
              <a:tblGrid>
                <a:gridCol w="19935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3030263" y="18297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{846D9E95-7840-42D4-9198-5A698298FEE7}</a:tableStyleId>
              </a:tblPr>
              <a:tblGrid>
                <a:gridCol w="1993525"/>
              </a:tblGrid>
              <a:tr h="265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3030250" y="64484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{846D9E95-7840-42D4-9198-5A698298FEE7}</a:tableStyleId>
              </a:tblPr>
              <a:tblGrid>
                <a:gridCol w="19935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94188" y="72713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{846D9E95-7840-42D4-9198-5A698298FEE7}</a:tableStyleId>
              </a:tblPr>
              <a:tblGrid>
                <a:gridCol w="19935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694188" y="18297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{846D9E95-7840-42D4-9198-5A698298FEE7}</a:tableStyleId>
              </a:tblPr>
              <a:tblGrid>
                <a:gridCol w="1993525"/>
              </a:tblGrid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4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204925" y="4996025"/>
            <a:ext cx="6059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6059" lvl="0" marL="36576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Fill in the small box with your experience or activity.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36576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List the skills you use to accomplish that activity in the “Skills” box.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-226059" lvl="0" marL="365760" rtl="0" algn="l">
              <a:spcBef>
                <a:spcPts val="0"/>
              </a:spcBef>
              <a:spcAft>
                <a:spcPts val="0"/>
              </a:spcAft>
              <a:buSzPts val="1400"/>
              <a:buFont typeface="Lato"/>
              <a:buAutoNum type="arabicPeriod"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Those skills can be translated into the “Job Skills” box.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94350" y="1424025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EXPERIENCE/ACTIVITY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94212" y="9005300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EXPERIENCE/ACTIVITY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030262" y="1424025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SKILLS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030262" y="9005300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SKILLS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366162" y="1424025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JOB SKILLS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366312" y="9005300"/>
            <a:ext cx="1993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JOB SKILLS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697450" y="2375588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&gt;</a:t>
            </a:r>
            <a:endParaRPr b="1"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697450" y="7817175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&gt;</a:t>
            </a:r>
            <a:endParaRPr b="1"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033525" y="2375588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=</a:t>
            </a:r>
            <a:endParaRPr b="1"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023750" y="7817175"/>
            <a:ext cx="323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Lato"/>
                <a:ea typeface="Lato"/>
                <a:cs typeface="Lato"/>
                <a:sym typeface="Lato"/>
              </a:rPr>
              <a:t>=</a:t>
            </a:r>
            <a:endParaRPr b="1" sz="24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