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LOOKING FOR A JOB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333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JOB POSTING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3625" y="1345975"/>
            <a:ext cx="6946800" cy="81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COMMUNICATIONS COORDINATOR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Business, Inc.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Denver, CO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Description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latin typeface="Lato"/>
                <a:ea typeface="Lato"/>
                <a:cs typeface="Lato"/>
                <a:sym typeface="Lato"/>
              </a:rPr>
              <a:t>Business, Inc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. is looking for an experienced, personable, and energetic communications coordinator to join our Denver, CO office.  Candidate should be resourceful, ambitious, and results-driven.  Responsibilities include managing the company’s social media accounts, engaging with and responding to community members, and assisting in the planning of small- to medium-size events. 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Details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Location: Denver, CO (remote work possible)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Schedule: Full-time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Experience: 1-3 years in a similar role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Travel: Low (less than 25% of time)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Key Responsibilities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Manage the company’s social media accounts by creating engaging content, developing a detailed project plan, and adhering to strict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Identify new potential audiences and create a detailed outreach plan.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Respond to and interact with our community through our social media channels.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Assist in the planning and successful execution of external events by communicating with and securing vendors, event spaces, caterers, and more while staying within budget.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Qualifications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Proven track record of planning successful events a plus.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Extensive experience with social media platforms including Facebook and Twitter.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Ability to work fast and remain calm under pressure.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Must be well-organized and possess strong communication skills.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Ability to handle multiple responsibilities at once and effectively prioritize tasks.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Salary and Benefits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Salary commensurate with experience. Ten observed holidays and two weeks paid vacation upon starting. Health and dental insurance. 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How to Apply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Send a resume and cover letter to jobs@businessinc.com.  No phone calls. References required.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