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BF0A2BB-68C4-469A-A1F8-DF73FDB018BB}">
  <a:tblStyle styleId="{0BF0A2BB-68C4-469A-A1F8-DF73FDB018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EXPLORING JOB POSSIBILITIES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QUALIFICATIONS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30652">
            <a:off x="719909" y="2936233"/>
            <a:ext cx="6465252" cy="615279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2051400" y="1599938"/>
            <a:ext cx="3714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Personal Facts: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1030525" y="2080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{0BF0A2BB-68C4-469A-A1F8-DF73FDB018BB}</a:tableStyleId>
              </a:tblPr>
              <a:tblGrid>
                <a:gridCol w="5981100"/>
              </a:tblGrid>
              <a:tr h="27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 rot="-2219228">
            <a:off x="1611030" y="4534711"/>
            <a:ext cx="2287265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3" name="Google Shape;63;p13"/>
          <p:cNvCxnSpPr/>
          <p:nvPr/>
        </p:nvCxnSpPr>
        <p:spPr>
          <a:xfrm flipH="1" rot="8579970">
            <a:off x="1750617" y="4876563"/>
            <a:ext cx="2263626" cy="13741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 rot="-2219167">
            <a:off x="2101536" y="4855817"/>
            <a:ext cx="1745284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5" name="Google Shape;65;p13"/>
          <p:cNvCxnSpPr/>
          <p:nvPr/>
        </p:nvCxnSpPr>
        <p:spPr>
          <a:xfrm flipH="1" rot="8579337">
            <a:off x="2260108" y="5238651"/>
            <a:ext cx="1704905" cy="4884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 txBox="1"/>
          <p:nvPr/>
        </p:nvSpPr>
        <p:spPr>
          <a:xfrm rot="-2221866">
            <a:off x="2579712" y="5225266"/>
            <a:ext cx="1343465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3"/>
          <p:cNvCxnSpPr/>
          <p:nvPr/>
        </p:nvCxnSpPr>
        <p:spPr>
          <a:xfrm flipH="1" rot="8581408">
            <a:off x="2772707" y="5555460"/>
            <a:ext cx="1224962" cy="8341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 rot="-6504529">
            <a:off x="912342" y="6798345"/>
            <a:ext cx="2287560" cy="4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9" name="Google Shape;69;p13"/>
          <p:cNvCxnSpPr/>
          <p:nvPr/>
        </p:nvCxnSpPr>
        <p:spPr>
          <a:xfrm flipH="1" rot="4294191">
            <a:off x="1106035" y="6918700"/>
            <a:ext cx="2263179" cy="1423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 txBox="1"/>
          <p:nvPr/>
        </p:nvSpPr>
        <p:spPr>
          <a:xfrm rot="-6504415">
            <a:off x="1557853" y="6692712"/>
            <a:ext cx="1745293" cy="4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1" name="Google Shape;71;p13"/>
          <p:cNvCxnSpPr/>
          <p:nvPr/>
        </p:nvCxnSpPr>
        <p:spPr>
          <a:xfrm flipH="1" rot="4293903">
            <a:off x="1797585" y="6818316"/>
            <a:ext cx="1704784" cy="5029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 rot="-6505612">
            <a:off x="2197296" y="6547313"/>
            <a:ext cx="1343905" cy="4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3"/>
          <p:cNvCxnSpPr/>
          <p:nvPr/>
        </p:nvCxnSpPr>
        <p:spPr>
          <a:xfrm flipH="1" rot="4295501">
            <a:off x="2427229" y="6660673"/>
            <a:ext cx="1224561" cy="7305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 txBox="1"/>
          <p:nvPr/>
        </p:nvSpPr>
        <p:spPr>
          <a:xfrm rot="2138603">
            <a:off x="3975807" y="4507177"/>
            <a:ext cx="2287304" cy="4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5" name="Google Shape;75;p13"/>
          <p:cNvCxnSpPr/>
          <p:nvPr/>
        </p:nvCxnSpPr>
        <p:spPr>
          <a:xfrm flipH="1" rot="-8662073">
            <a:off x="3883845" y="4866725"/>
            <a:ext cx="2263728" cy="13741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 rot="2139267">
            <a:off x="4005763" y="4812646"/>
            <a:ext cx="1745253" cy="4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7" name="Google Shape;77;p13"/>
          <p:cNvCxnSpPr/>
          <p:nvPr/>
        </p:nvCxnSpPr>
        <p:spPr>
          <a:xfrm flipH="1" rot="-8662465">
            <a:off x="3891181" y="5197439"/>
            <a:ext cx="1704762" cy="5341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3"/>
          <p:cNvSpPr txBox="1"/>
          <p:nvPr/>
        </p:nvSpPr>
        <p:spPr>
          <a:xfrm rot="2138683">
            <a:off x="3936536" y="5188067"/>
            <a:ext cx="1344127" cy="4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9" name="Google Shape;79;p13"/>
          <p:cNvCxnSpPr/>
          <p:nvPr/>
        </p:nvCxnSpPr>
        <p:spPr>
          <a:xfrm flipH="1" rot="-8662748">
            <a:off x="3908157" y="5551524"/>
            <a:ext cx="1224891" cy="7684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 rot="-10788729">
            <a:off x="2802973" y="8147690"/>
            <a:ext cx="2287512" cy="400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1" name="Google Shape;81;p13"/>
          <p:cNvCxnSpPr/>
          <p:nvPr/>
        </p:nvCxnSpPr>
        <p:spPr>
          <a:xfrm flipH="1" rot="11846">
            <a:off x="2803855" y="8144831"/>
            <a:ext cx="2263513" cy="13513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2" name="Google Shape;82;p13"/>
          <p:cNvSpPr txBox="1"/>
          <p:nvPr/>
        </p:nvSpPr>
        <p:spPr>
          <a:xfrm rot="-10788178">
            <a:off x="3093910" y="7759001"/>
            <a:ext cx="1744810" cy="400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3" name="Google Shape;83;p13"/>
          <p:cNvCxnSpPr/>
          <p:nvPr/>
        </p:nvCxnSpPr>
        <p:spPr>
          <a:xfrm flipH="1" rot="10887">
            <a:off x="3114797" y="7725394"/>
            <a:ext cx="1705209" cy="48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3"/>
          <p:cNvSpPr txBox="1"/>
          <p:nvPr/>
        </p:nvSpPr>
        <p:spPr>
          <a:xfrm rot="-10788487">
            <a:off x="3296544" y="7296594"/>
            <a:ext cx="1343708" cy="400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5" name="Google Shape;85;p13"/>
          <p:cNvCxnSpPr/>
          <p:nvPr/>
        </p:nvCxnSpPr>
        <p:spPr>
          <a:xfrm flipH="1" rot="11787">
            <a:off x="3330737" y="7305290"/>
            <a:ext cx="1224907" cy="7506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 txBox="1"/>
          <p:nvPr/>
        </p:nvSpPr>
        <p:spPr>
          <a:xfrm rot="6480432">
            <a:off x="4698537" y="6737957"/>
            <a:ext cx="2287339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7" name="Google Shape;87;p13"/>
          <p:cNvCxnSpPr/>
          <p:nvPr/>
        </p:nvCxnSpPr>
        <p:spPr>
          <a:xfrm flipH="1" rot="-4319837">
            <a:off x="4520380" y="6882329"/>
            <a:ext cx="2263623" cy="13852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3"/>
          <p:cNvSpPr txBox="1"/>
          <p:nvPr/>
        </p:nvSpPr>
        <p:spPr>
          <a:xfrm rot="6481613">
            <a:off x="4605489" y="6600509"/>
            <a:ext cx="1744957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9" name="Google Shape;89;p13"/>
          <p:cNvCxnSpPr/>
          <p:nvPr/>
        </p:nvCxnSpPr>
        <p:spPr>
          <a:xfrm flipH="1" rot="-4319923">
            <a:off x="4406160" y="6726078"/>
            <a:ext cx="1704643" cy="5408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3"/>
          <p:cNvSpPr txBox="1"/>
          <p:nvPr/>
        </p:nvSpPr>
        <p:spPr>
          <a:xfrm rot="6481344">
            <a:off x="4366431" y="6457117"/>
            <a:ext cx="1343940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13"/>
          <p:cNvCxnSpPr/>
          <p:nvPr/>
        </p:nvCxnSpPr>
        <p:spPr>
          <a:xfrm flipH="1" rot="-4318930">
            <a:off x="4239786" y="6619832"/>
            <a:ext cx="1224972" cy="7875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 rot="-2177235">
            <a:off x="1605954" y="3970292"/>
            <a:ext cx="1410193" cy="4616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Lato"/>
                <a:ea typeface="Lato"/>
                <a:cs typeface="Lato"/>
                <a:sym typeface="Lato"/>
              </a:rPr>
              <a:t>Knowledge</a:t>
            </a:r>
            <a:endParaRPr b="1" i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3"/>
          <p:cNvSpPr txBox="1"/>
          <p:nvPr/>
        </p:nvSpPr>
        <p:spPr>
          <a:xfrm rot="1988035">
            <a:off x="4280634" y="3892781"/>
            <a:ext cx="2605938" cy="4617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Lato"/>
                <a:ea typeface="Lato"/>
                <a:cs typeface="Lato"/>
                <a:sym typeface="Lato"/>
              </a:rPr>
              <a:t>Strengths</a:t>
            </a:r>
            <a:endParaRPr b="1" i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3"/>
          <p:cNvSpPr txBox="1"/>
          <p:nvPr/>
        </p:nvSpPr>
        <p:spPr>
          <a:xfrm rot="6239871">
            <a:off x="5310367" y="7078116"/>
            <a:ext cx="2605779" cy="4618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Lato"/>
                <a:ea typeface="Lato"/>
                <a:cs typeface="Lato"/>
                <a:sym typeface="Lato"/>
              </a:rPr>
              <a:t>Experience</a:t>
            </a:r>
            <a:endParaRPr b="1" i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3"/>
          <p:cNvSpPr txBox="1"/>
          <p:nvPr/>
        </p:nvSpPr>
        <p:spPr>
          <a:xfrm rot="-10799208">
            <a:off x="2632708" y="8854959"/>
            <a:ext cx="2605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Lato"/>
                <a:ea typeface="Lato"/>
                <a:cs typeface="Lato"/>
                <a:sym typeface="Lato"/>
              </a:rPr>
              <a:t>Interests</a:t>
            </a:r>
            <a:endParaRPr b="1" i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p13"/>
          <p:cNvSpPr txBox="1"/>
          <p:nvPr/>
        </p:nvSpPr>
        <p:spPr>
          <a:xfrm rot="-6342697">
            <a:off x="38078" y="7265877"/>
            <a:ext cx="2605655" cy="4616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Lato"/>
                <a:ea typeface="Lato"/>
                <a:cs typeface="Lato"/>
                <a:sym typeface="Lato"/>
              </a:rPr>
              <a:t>Talents</a:t>
            </a:r>
            <a:endParaRPr b="1" i="1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