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4AFCC98-56CC-4D52-A9E4-A3EDA2B9805A}">
  <a:tblStyle styleId="{A4AFCC98-56CC-4D52-A9E4-A3EDA2B980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858900" y="8659775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WORK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WORKING TOWARD YOUR GOALS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6888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JOB ANALYSIS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854450" y="1542375"/>
            <a:ext cx="6311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Directions: Complete the chart below by writing the appropriate</a:t>
            </a:r>
            <a:r>
              <a:rPr b="1" lang="en" sz="1300"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1300">
                <a:latin typeface="Lato"/>
                <a:ea typeface="Lato"/>
                <a:cs typeface="Lato"/>
                <a:sym typeface="Lato"/>
              </a:rPr>
              <a:t>information in each box.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551550" y="2280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{A4AFCC98-56CC-4D52-A9E4-A3EDA2B9805A}</a:tableStyleId>
              </a:tblPr>
              <a:tblGrid>
                <a:gridCol w="1452250"/>
                <a:gridCol w="1093050"/>
                <a:gridCol w="1093050"/>
                <a:gridCol w="1093050"/>
                <a:gridCol w="1093050"/>
                <a:gridCol w="1093050"/>
              </a:tblGrid>
              <a:tr h="47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SKILLS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SCHOOL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SALARY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BENEFITS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CAREER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0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Job #1: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0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Job #2: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0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Job #3: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0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Job #4: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