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424025"/>
            <a:ext cx="6943500" cy="48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applicant: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 one who applies, as for a job.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aptitude: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 an inborn ability, as for learning; a talent. 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benefits: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 entitlements available in an employment agreement, such as medical and dental insurance.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complete set of printing type of a particular style.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format: 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arrangement of data for storage or display.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mentor: 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wise and trusted counselor or teacher.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personnel: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body of persons employed by or active in an organization, business, or service.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prerequisite: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 required or necessary as a prior condition.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qualification: 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quality, an ability, or an accomplishment that makes a person suitable for a particular position or task.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reference: 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 person who is in a position to recommend another or to guarantee his or her fitness, as for a job. 2. a statement about a person’s qualifications, character, and dependability.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resume: 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brief account of one’s professional or work experience and qualifications, often submitted with an employment application.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