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0927CC-84F8-4631-8D84-ACFE2E80E9F6}">
  <a:tblStyle styleId="{190927CC-84F8-4631-8D84-ACFE2E80E9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REAL TIME TALLY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02475"/>
            <a:ext cx="804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There are 168 hours in the week.  Here is how I spend my time: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025" y="157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864775"/>
                <a:gridCol w="301550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sleeping: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025" y="18460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766950"/>
                <a:gridCol w="31133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school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18025" y="21203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731425"/>
                <a:gridCol w="314885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eating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18025" y="23946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1152525"/>
                <a:gridCol w="272775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watching TV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918025" y="2668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1675150"/>
                <a:gridCol w="22051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alking on the phone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5083750" y="15717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388027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ther activities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3160050" y="31045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3880275"/>
              </a:tblGrid>
              <a:tr h="258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Top Five Favorite Activities: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957013" y="536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{190927CC-84F8-4631-8D84-ACFE2E80E9F6}</a:tableStyleId>
              </a:tblPr>
              <a:tblGrid>
                <a:gridCol w="1164775"/>
                <a:gridCol w="1164775"/>
                <a:gridCol w="1164775"/>
                <a:gridCol w="1271000"/>
                <a:gridCol w="1058550"/>
                <a:gridCol w="1164775"/>
                <a:gridCol w="11647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</a:t>
                      </a: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918150" y="4812963"/>
            <a:ext cx="8105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LEARNING STYLES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 (To the teacher: Save for Part 3.)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Cut out each learning style. Tape them to the bottom of the appropriate skill category on the “Skills” activity sheet.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