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83226D7-2CCE-42C0-A35D-11C9B86DF3C5}">
  <a:tblStyle styleId="{B83226D7-2CCE-42C0-A35D-11C9B86DF3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STRESS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5343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STRESSFUL SITUATIONS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60700" y="178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{B83226D7-2CCE-42C0-A35D-11C9B86DF3C5}</a:tableStyleId>
              </a:tblPr>
              <a:tblGrid>
                <a:gridCol w="3025500"/>
                <a:gridCol w="3025500"/>
              </a:tblGrid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