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883200" y="267000"/>
            <a:ext cx="6051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WRITING REPORTS &amp; PRESENTING TO AN AUDIENCE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962563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COUNT THE LETTER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932450" y="1884800"/>
            <a:ext cx="390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Read the following paragraph and count the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number of times the letter “f” appears.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997300"/>
            <a:ext cx="5981100" cy="29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The sheriff of Fargo, North Dakota, recently 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found a large bag of five dollar bills.  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He’s not sure how many fives there are 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in the bag, but he is going to assign some of 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Fargo’s most fearless investigators to 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latin typeface="Lato"/>
                <a:ea typeface="Lato"/>
                <a:cs typeface="Lato"/>
                <a:sym typeface="Lato"/>
              </a:rPr>
              <a:t>look into the incident.</a:t>
            </a:r>
            <a:endParaRPr b="1" sz="2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