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04BA0E6-76DD-45EF-A6D6-8B2028E36691}">
  <a:tblStyle styleId="{704BA0E6-76DD-45EF-A6D6-8B2028E366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37950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YOUR TIME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6085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TERM PLANNER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781875" y="136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781875" y="267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781875" y="3988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781875" y="530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781875" y="6623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781875" y="794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3982275" y="136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3982275" y="267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3982275" y="3988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8" name="Google Shape;68;p13"/>
          <p:cNvGraphicFramePr/>
          <p:nvPr/>
        </p:nvGraphicFramePr>
        <p:xfrm>
          <a:off x="3982275" y="530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3982275" y="6623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3982275" y="794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{704BA0E6-76DD-45EF-A6D6-8B2028E36691}</a:tableStyleId>
              </a:tblPr>
              <a:tblGrid>
                <a:gridCol w="621825"/>
                <a:gridCol w="2594500"/>
              </a:tblGrid>
              <a:tr h="27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MONTH:</a:t>
                      </a:r>
                      <a:endParaRPr b="1"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