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F5D6E99-2FF3-44F1-8F85-9E50FAE04ACC}">
  <a:tblStyle styleId="{EF5D6E99-2FF3-44F1-8F85-9E50FAE04AC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MANAGING YOUR TIME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9257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DAILY PLANNER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752700"/>
            <a:ext cx="305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100" y="1639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{EF5D6E99-2FF3-44F1-8F85-9E50FAE04ACC}</a:tableStyleId>
              </a:tblPr>
              <a:tblGrid>
                <a:gridCol w="1336500"/>
                <a:gridCol w="1714300"/>
              </a:tblGrid>
              <a:tr h="266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Today’s Date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734725" y="25872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{EF5D6E99-2FF3-44F1-8F85-9E50FAE04ACC}</a:tableStyleId>
              </a:tblPr>
              <a:tblGrid>
                <a:gridCol w="1237775"/>
                <a:gridCol w="3400375"/>
                <a:gridCol w="1744150"/>
              </a:tblGrid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7:00 - 8:00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8:00 - 9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</a:t>
                      </a:r>
                      <a:r>
                        <a:rPr lang="en"/>
                        <a:t> 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:00 - 10:00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:00 - 11:00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:00 - 12:00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:00 - 1:00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:00 - 2:00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:00 - 3:00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:00 - 4:00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:00 - 5:00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:00 - 6:00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:00 - 7:00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:00 - 8:00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:00 - 9:00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:00 - 10:00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:00 - 11:00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Don’t Forget:</a:t>
                      </a:r>
                      <a:endParaRPr/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700375" y="187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{EF5D6E99-2FF3-44F1-8F85-9E50FAE04ACC}</a:tableStyleId>
              </a:tblPr>
              <a:tblGrid>
                <a:gridCol w="4672500"/>
                <a:gridCol w="1744150"/>
              </a:tblGrid>
              <a:tr h="369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SCHEDULE</a:t>
                      </a:r>
                      <a:endParaRPr b="1" sz="1200"/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/>
                        <a:t>Materials Needed</a:t>
                      </a:r>
                      <a:endParaRPr b="1" sz="12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/>
                        <a:t>(e.g., books, sports </a:t>
                      </a:r>
                      <a:endParaRPr b="1" sz="12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equipment, etc.)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