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SKILLS FOR SCHOOL AND BEYOND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GLOSSARY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GLOSSARY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55275" y="1603750"/>
            <a:ext cx="6943500" cy="51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analogy: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 similarity between things that are otherwise dissimilar.</a:t>
            </a: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distraction: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 an interruption of the mind.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edit: 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prepare written material for publication or presentation by correcting, revising, or adapting.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final draft: 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final version of written material in which all the mechanics, such as spelling, punctuation, and grammar, are perfected.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first draft: 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first version of written material in which the writer captures his or her main thoughts and ideas.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interpersonal: 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relating to, occurring among, or involving several people.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kinesthetic: 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consisting of or depending on motion; active.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linguistic: 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of or pertaining to language.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logical: 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based on earlier or otherwise known statements, events, or conditions; reasonable.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mnemonic: 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device, such as a formula or rhyme, used as an aid in remembering information.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proofread: 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review and revise a written piece until all spelling, grammar, and punctuation errors are corrected.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spatial: 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of or pertaining to how things relate in space.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theme: 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topic of discussion; main or key idea.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