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713A2D0-AF2C-4A16-A253-10F00A9AB710}">
  <a:tblStyle styleId="{E713A2D0-AF2C-4A16-A253-10F00A9AB71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PROBLEM SOLVING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PROBLEM SOLVING TECHNIQUES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58000" y="826663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PROBLEM SOLVING BY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918150" y="177636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{E713A2D0-AF2C-4A16-A253-10F00A9AB710}</a:tableStyleId>
              </a:tblPr>
              <a:tblGrid>
                <a:gridCol w="1460175"/>
                <a:gridCol w="4520925"/>
              </a:tblGrid>
              <a:tr h="282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GROUP MEMBERS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0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0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0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ACTIVITY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0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0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0" name="Google Shape;60;p13"/>
          <p:cNvGraphicFramePr/>
          <p:nvPr/>
        </p:nvGraphicFramePr>
        <p:xfrm>
          <a:off x="918150" y="2821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{E713A2D0-AF2C-4A16-A253-10F00A9AB710}</a:tableStyleId>
              </a:tblPr>
              <a:tblGrid>
                <a:gridCol w="2990550"/>
                <a:gridCol w="2990550"/>
              </a:tblGrid>
              <a:tr h="254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DECISION MAKING STEPS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COMMENTS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22550">
                <a:tc>
                  <a:txBody>
                    <a:bodyPr/>
                    <a:lstStyle/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AutoNum type="arabicPeriod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Define the Issue.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22550">
                <a:tc>
                  <a:txBody>
                    <a:bodyPr/>
                    <a:lstStyle/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Lato"/>
                        <a:buAutoNum type="arabicPeriod" startAt="2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Gather Information.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22550">
                <a:tc>
                  <a:txBody>
                    <a:bodyPr/>
                    <a:lstStyle/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Lato"/>
                        <a:buAutoNum type="arabicPeriod" startAt="3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Develop Alternatives.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22550">
                <a:tc>
                  <a:txBody>
                    <a:bodyPr/>
                    <a:lstStyle/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Lato"/>
                        <a:buAutoNum type="arabicPeriod" startAt="4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Analyze the Consequences.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22550">
                <a:tc>
                  <a:txBody>
                    <a:bodyPr/>
                    <a:lstStyle/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Lato"/>
                        <a:buAutoNum type="arabicPeriod" startAt="5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Make the Decision.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22550">
                <a:tc>
                  <a:txBody>
                    <a:bodyPr/>
                    <a:lstStyle/>
                    <a:p>
                      <a:pPr indent="-213359" lvl="0" marL="27432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Lato"/>
                        <a:buAutoNum type="arabicPeriod" startAt="6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Consider Feedback and Evaluation.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