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PROBLEM SOLVING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03750"/>
            <a:ext cx="6943500" cy="21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classify: 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arrange or organize according to class or category.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discrimination: 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the state or condition of being treated differently according to gender, age, or race; prejudice. 2. differential treatment; bias.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mediation: 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friendly intervention in disputes of others for the purpose of resolving differences.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problem: 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a question to be considered, solved, or answered. 2. a situation, matter, or person that presents difficulty.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sexual harassment: 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any unwelcomed communication or conduct of a sexual nature.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