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7545" l="0" r="0" t="4410"/>
          <a:stretch/>
        </p:blipFill>
        <p:spPr>
          <a:xfrm>
            <a:off x="592250" y="1490638"/>
            <a:ext cx="6869549" cy="78050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6B5284"/>
          </a:solidFill>
          <a:ln cap="flat" cmpd="sng" w="9525">
            <a:solidFill>
              <a:srgbClr val="6B52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8" name="Google Shape;58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RESOLVING CONFLICTS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INTRODUCING CONFLICT RESOLUTION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180500" y="763288"/>
            <a:ext cx="5456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STAGES OF CONFLICT</a:t>
            </a:r>
            <a:endParaRPr sz="4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528550" y="8370575"/>
            <a:ext cx="137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5570" lvl="0" marL="9144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People’s needs or wants clash.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461875" y="8561750"/>
            <a:ext cx="1782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5570" lvl="0" marL="9144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2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Dialogue doesn’t seem to work–people begin to argue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523625" y="6930625"/>
            <a:ext cx="1248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5570" lvl="0" marL="9144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3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People stop trusting each other and grow 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suspicious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25225" y="6161794"/>
            <a:ext cx="2475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5570" lvl="0" marL="9144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4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People are thinking only of their own goals and ignore the needs of others.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528550" y="5882050"/>
            <a:ext cx="1617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5570" lvl="0" marL="9144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5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People resort to criticisms and generalizations.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044325" y="3648700"/>
            <a:ext cx="161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5570" lvl="0" marL="9144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7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Others outside 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the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 conflict get involved.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538075" y="4751750"/>
            <a:ext cx="1782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5570" lvl="0" marL="9144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6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People stop 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listening</a:t>
            </a:r>
            <a:r>
              <a:rPr lang="en" sz="1100">
                <a:latin typeface="Lato"/>
                <a:ea typeface="Lato"/>
                <a:cs typeface="Lato"/>
                <a:sym typeface="Lato"/>
              </a:rPr>
              <a:t>. They being saying things they don’t mean.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74850" y="3087925"/>
            <a:ext cx="1578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5570" lvl="0" marL="9144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8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People involved can’t accurately describe their emotions; they can only say that they are angry..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605550" y="1736300"/>
            <a:ext cx="173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5570" lvl="0" marL="91440" rtl="0" algn="l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9"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Conflict escalates into physical violence.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