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6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assumption: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 something taken for granted or accepted as true without proof.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compromise: 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settlement of differences in which each side gives up something; a middle course.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state of disharmony between incompatible or opposed persons, ideas, or interests; a clash.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defuse: 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make less dangerous, tense, or hostile.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empathize: 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identify with and understand another’s situation, feelings, and motives.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intervention: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 to come in or between to interrupt or alter an action.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mediator: 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 who negotiates the disputes of others with their consent, for the purpose of reconciling differences.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negotiation: 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meet with another or others in order to compare views and come to terms or reach a mutual agreement.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perception: 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insight, intuition, or knowledge gained by observation.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resolution: 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 course of action determined or decided on. 2. an explanation, as of a problem or puzzle; a solution.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make a firm decision about. 2. to find a solution; solve.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stereotype: 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an oversimplified image or opinion. 2. a set of inaccurate, simplistic generalizations.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strategy: 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plan of action to accomplish a specific or challenging goal.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tactful: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 sensitivity to what is proper and appropriate in dealing with others, including the ability to speak or act without offending.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tolerate: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 to recognize and respect the rights, beliefs, or practices of others.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