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8406501-6CFF-4685-A6F8-0BACF0748FE3}">
  <a:tblStyle styleId="{48406501-6CFF-4685-A6F8-0BACF0748FE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SETTING AND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ACHIEVING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GOALS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LEARNING TO BE ASSERTIVE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017750" y="684450"/>
            <a:ext cx="5781900" cy="147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DEVELOPING ASSERTIVENESS SKILLS</a:t>
            </a:r>
            <a:endParaRPr sz="3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spcBef>
                <a:spcPts val="500"/>
              </a:spcBef>
              <a:spcAft>
                <a:spcPts val="0"/>
              </a:spcAft>
              <a:buNone/>
            </a:pPr>
            <a:r>
              <a:rPr lang="en" sz="14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ACTION PLAN</a:t>
            </a:r>
            <a:endParaRPr sz="325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1093325" y="2128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{48406501-6CFF-4685-A6F8-0BACF0748FE3}</a:tableStyleId>
              </a:tblPr>
              <a:tblGrid>
                <a:gridCol w="5867400"/>
              </a:tblGrid>
              <a:tr h="19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Goals: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5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1093325" y="2723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{48406501-6CFF-4685-A6F8-0BACF0748FE3}</a:tableStyleId>
              </a:tblPr>
              <a:tblGrid>
                <a:gridCol w="5867400"/>
              </a:tblGrid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Personal Action Plan to Achieve Goal: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76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1" name="Google Shape;61;p13"/>
          <p:cNvGraphicFramePr/>
          <p:nvPr/>
        </p:nvGraphicFramePr>
        <p:xfrm>
          <a:off x="1093325" y="6083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{48406501-6CFF-4685-A6F8-0BACF0748FE3}</a:tableStyleId>
              </a:tblPr>
              <a:tblGrid>
                <a:gridCol w="5867400"/>
              </a:tblGrid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Time Frame for Action Plan</a:t>
                      </a: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480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