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44C753D-AAD3-4458-88D0-907D61EFE404}">
  <a:tblStyle styleId="{A44C753D-AAD3-4458-88D0-907D61EFE4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SETTING AND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ACHIEVING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GOALS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LEARNING TO BE ASSERTIVE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17750" y="752975"/>
            <a:ext cx="5781900" cy="14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DEVELOPING ASSERTIVENESS SKILLS</a:t>
            </a:r>
            <a:endParaRPr sz="3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PERSONAL </a:t>
            </a:r>
            <a:r>
              <a:rPr lang="en" sz="1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CHARACTERISTICS</a:t>
            </a:r>
            <a:endParaRPr sz="3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52500" y="235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{A44C753D-AAD3-4458-88D0-907D61EFE404}</a:tableStyleId>
              </a:tblPr>
              <a:tblGrid>
                <a:gridCol w="2933700"/>
                <a:gridCol w="2933700"/>
              </a:tblGrid>
              <a:tr h="304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STRENGTHS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WEAKNESSES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3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