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F0D5A7-8A71-4EC1-BB02-7B50B937B6E0}">
  <a:tblStyle styleId="{32F0D5A7-8A71-4EC1-BB02-7B50B937B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ACHIEVING GOALS | IDENTIFYING GOALS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GOALS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26450"/>
          <a:ext cx="5981100" cy="3474540"/>
        </p:xfrm>
        <a:graphic>
          <a:graphicData uri="http://schemas.openxmlformats.org/drawingml/2006/table">
            <a:tbl>
              <a:tblPr>
                <a:noFill/>
                <a:tableStyleId>{32F0D5A7-8A71-4EC1-BB02-7B50B937B6E0}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5301000"/>
          <a:ext cx="5981100" cy="3594900"/>
        </p:xfrm>
        <a:graphic>
          <a:graphicData uri="http://schemas.openxmlformats.org/drawingml/2006/table">
            <a:tbl>
              <a:tblPr>
                <a:noFill/>
                <a:tableStyleId>{32F0D5A7-8A71-4EC1-BB02-7B50B937B6E0}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1285150" y="1739225"/>
            <a:ext cx="1036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Career?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924575" y="2911175"/>
            <a:ext cx="1304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Education?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126899" y="4357300"/>
            <a:ext cx="1797675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Lato"/>
                <a:ea typeface="Lato"/>
                <a:cs typeface="Lato"/>
                <a:sym typeface="Lato"/>
              </a:rPr>
              <a:t>Leisure Time?</a:t>
            </a: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285150" y="5846250"/>
            <a:ext cx="1036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Family?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47475" y="6444150"/>
            <a:ext cx="993488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Lato"/>
                <a:ea typeface="Lato"/>
                <a:cs typeface="Lato"/>
                <a:sym typeface="Lato"/>
              </a:rPr>
              <a:t>Home?</a:t>
            </a: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268025" y="7016350"/>
            <a:ext cx="1518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Possessions?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2023-11-29T20:10:23Z</dcterms:modified>
</cp:coreProperties>
</file>