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8174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603750"/>
            <a:ext cx="6943500" cy="6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active listening: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 listening that focuses attention on the speaker, confirms what one hears, and responds to what is said.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connotation: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suggestive emotional content or significance of a word, additional to its exact meaning; implication.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convey: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 to communicate or make known; impart.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critical listening: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 listening in order to analyze and evaluate a speaker’s words.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reminder; a hint or suggestion.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deceptive: 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tending to deceive, betray, or trick; dishonest.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defensive: 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constantly protecting oneself from criticism, exposure of one’s shortcomings, or other real or perceived threats to oneself.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denotation: 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the act of distinguishing by name; a marking off. 2. that which indicates; a sign.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escalate: 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increase, enlarge, or intensify in a gradual manner.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euphemism: 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substitution of a mild or agreeable term for one considered harsh or blunt.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incomprehensible: 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difficult or impossible to understand or comprehend.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interaction: 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exchange between two or more people.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jargon: 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specialized or technical language of a trade, profession, or similar group.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misinterpret: 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interpret or explain inaccurately.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mislead: 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lead into erroneous thought or action, especially by intentionally deceiving.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obscure: 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clearly understood or expressed; dim or vague.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passive: 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participating or acting.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passive listening: 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 without really thinking about what is being said.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scenario: 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outline or plan of an expected sequence of actions or events.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