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733F135-0199-49F1-AF76-C128403F9C89}">
  <a:tblStyle styleId="{3733F135-0199-49F1-AF76-C128403F9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LISTENING CRITICALLY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9575"/>
            <a:ext cx="59811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CRITICAL LISTENING: ANALYSIS</a:t>
            </a:r>
            <a:endParaRPr sz="3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275" y="1552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{3733F135-0199-49F1-AF76-C128403F9C89}</a:tableStyleId>
              </a:tblPr>
              <a:tblGrid>
                <a:gridCol w="59811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Program: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1948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{3733F135-0199-49F1-AF76-C128403F9C89}</a:tableStyleId>
              </a:tblPr>
              <a:tblGrid>
                <a:gridCol w="1993700"/>
                <a:gridCol w="1993700"/>
                <a:gridCol w="1993700"/>
              </a:tblGrid>
              <a:tr h="245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Speaker</a:t>
                      </a:r>
                      <a:endParaRPr sz="1200"/>
                    </a:p>
                  </a:txBody>
                  <a:tcPr marT="27425" marB="27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Statement/Action</a:t>
                      </a:r>
                      <a:endParaRPr sz="1200"/>
                    </a:p>
                  </a:txBody>
                  <a:tcPr marT="27425" marB="27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Purpose/Motivation</a:t>
                      </a:r>
                      <a:endParaRPr sz="1200"/>
                    </a:p>
                  </a:txBody>
                  <a:tcPr marT="27425" marB="27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