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0FA9C9-9249-4961-AE8F-9B367679BBEA}">
  <a:tblStyle styleId="{720FA9C9-9249-4961-AE8F-9B367679BB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IDENTIFYING STRENGTHS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JEOPARDY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742113" y="167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{720FA9C9-9249-4961-AE8F-9B367679BBEA}</a:tableStyleId>
              </a:tblPr>
              <a:tblGrid>
                <a:gridCol w="1306300"/>
                <a:gridCol w="1315875"/>
                <a:gridCol w="1315875"/>
                <a:gridCol w="1315875"/>
                <a:gridCol w="1315875"/>
              </a:tblGrid>
              <a:tr h="546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Sports &amp; Fitness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 &amp; Music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Friends &amp; Family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School Subjects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Just for Fun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2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2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2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2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2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742175" y="7403125"/>
            <a:ext cx="6569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Lato"/>
                <a:ea typeface="Lato"/>
                <a:cs typeface="Lato"/>
                <a:sym typeface="Lato"/>
              </a:rPr>
              <a:t>Notes:</a:t>
            </a:r>
            <a:endParaRPr b="1" sz="1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