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603750"/>
            <a:ext cx="6943500" cy="54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affect: 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have an influence on or cause a change in.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anxious: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 uneasy about an event or matter; worried.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concept: 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 abstract idea; a thought, notion, or plan.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effect: 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bring about.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effective: 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having an intended result or accomplishment. 2. producing a strong impression or response.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expertise: 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skill or knowledge in a particular area. 2. expert advice or opinion.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foster: 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promote the growth and development of; nurture; cultivate.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nutrient: 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source of nourishment, especially a nourishing ingredient in a food.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objectivity: 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being uninfluenced by emotions or personal prejudices. 2. basing opinions on observed facts.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perseverance: 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condition or state of staying with a course of action, belief, or purpose; steadfastness.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personal values: 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principles, standards, or qualities that a person considers worthwhile or desirable.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respect: 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to feel or show regard, honor, or esteem. 2. to value.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self-esteem: 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pride in oneself; self-respect. 2. a good opinion of oneself.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stress: 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state of extreme difficulty, pressure, or strain capable of affecting physical health.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