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2CE9DE5-7D80-409A-B25A-7C07F661C0D4}">
  <a:tblStyle styleId="{C2CE9DE5-7D80-409A-B25A-7C07F661C0D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908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 | IDENTIFYING STRENGTHS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STRENGTHS INTERVIEW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1847850" y="1732550"/>
          <a:ext cx="3604725" cy="396210"/>
        </p:xfrm>
        <a:graphic>
          <a:graphicData uri="http://schemas.openxmlformats.org/drawingml/2006/table">
            <a:tbl>
              <a:tblPr>
                <a:noFill/>
                <a:tableStyleId>{C2CE9DE5-7D80-409A-B25A-7C07F661C0D4}</a:tableStyleId>
              </a:tblPr>
              <a:tblGrid>
                <a:gridCol w="3604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Google Shape;60;p13"/>
          <p:cNvSpPr txBox="1"/>
          <p:nvPr/>
        </p:nvSpPr>
        <p:spPr>
          <a:xfrm>
            <a:off x="918150" y="1732550"/>
            <a:ext cx="9297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Five of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5413950" y="1732550"/>
            <a:ext cx="15180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’s Strengths 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778138" y="2128750"/>
            <a:ext cx="1705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Name of Interviewee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4067957528"/>
              </p:ext>
            </p:extLst>
          </p:nvPr>
        </p:nvGraphicFramePr>
        <p:xfrm>
          <a:off x="918150" y="2645900"/>
          <a:ext cx="6013800" cy="7315050"/>
        </p:xfrm>
        <a:graphic>
          <a:graphicData uri="http://schemas.openxmlformats.org/drawingml/2006/table">
            <a:tbl>
              <a:tblPr>
                <a:noFill/>
                <a:tableStyleId>{C2CE9DE5-7D80-409A-B25A-7C07F661C0D4}</a:tableStyleId>
              </a:tblPr>
              <a:tblGrid>
                <a:gridCol w="601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17621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r>
                        <a:rPr lang="en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endParaRPr lang="en-US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endParaRPr lang="en-US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endParaRPr lang="en-US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endParaRPr lang="en-US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r>
                        <a:rPr lang="en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endParaRPr lang="en-US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endParaRPr lang="en-US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endParaRPr lang="en-US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endParaRPr lang="en-US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endParaRPr lang="en-US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r>
                        <a:rPr lang="en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endParaRPr lang="en-US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endParaRPr lang="en-US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endParaRPr lang="en-US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endParaRPr lang="en-US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endParaRPr lang="en-US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r>
                        <a:rPr lang="en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endParaRPr lang="en-US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endParaRPr lang="en-US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endParaRPr lang="en-US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endParaRPr lang="en-US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r>
                        <a:rPr lang="en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533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2"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278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3"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209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4"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209">
                <a:tc>
                  <a:txBody>
                    <a:bodyPr/>
                    <a:lstStyle/>
                    <a:p>
                      <a:pPr marL="1397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None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2633250" y="8307775"/>
          <a:ext cx="3604725" cy="396210"/>
        </p:xfrm>
        <a:graphic>
          <a:graphicData uri="http://schemas.openxmlformats.org/drawingml/2006/table">
            <a:tbl>
              <a:tblPr>
                <a:noFill/>
                <a:tableStyleId>{C2CE9DE5-7D80-409A-B25A-7C07F661C0D4}</a:tableStyleId>
              </a:tblPr>
              <a:tblGrid>
                <a:gridCol w="3604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5" name="Google Shape;65;p13"/>
          <p:cNvSpPr txBox="1"/>
          <p:nvPr/>
        </p:nvSpPr>
        <p:spPr>
          <a:xfrm>
            <a:off x="918150" y="8307775"/>
            <a:ext cx="18087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Lato"/>
                <a:ea typeface="Lato"/>
                <a:cs typeface="Lato"/>
                <a:sym typeface="Lato"/>
              </a:rPr>
              <a:t>Interviewed by 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563538" y="8703975"/>
            <a:ext cx="1705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Name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2023-11-29T17:38:25Z</dcterms:modified>
</cp:coreProperties>
</file>