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9EC6D74-FC29-4E29-8265-DF386B106D88}">
  <a:tblStyle styleId="{A9EC6D74-FC29-4E29-8265-DF386B106D8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cap="flat" cmpd="sng" w="9525">
            <a:solidFill>
              <a:srgbClr val="6B528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CONFIDENCE BUILDING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IMPROVING WELL-BEING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918150" y="826675"/>
            <a:ext cx="59811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SAY YES TO LESS STRESS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59" name="Google Shape;59;p13"/>
          <p:cNvGraphicFramePr/>
          <p:nvPr/>
        </p:nvGraphicFramePr>
        <p:xfrm>
          <a:off x="628000" y="17720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{A9EC6D74-FC29-4E29-8265-DF386B106D88}</a:tableStyleId>
              </a:tblPr>
              <a:tblGrid>
                <a:gridCol w="1965875"/>
                <a:gridCol w="1947925"/>
                <a:gridCol w="2647600"/>
              </a:tblGrid>
              <a:tr h="4044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THE SOURCE</a:t>
                      </a:r>
                      <a:endParaRPr sz="1100"/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THE SIGNAL</a:t>
                      </a:r>
                      <a:endParaRPr sz="1100"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I SAY YES TO LESS </a:t>
                      </a:r>
                      <a:r>
                        <a:rPr lang="en" sz="1100"/>
                        <a:t>STRESS</a:t>
                      </a:r>
                      <a:r>
                        <a:rPr lang="en" sz="1100"/>
                        <a:t> BY</a:t>
                      </a:r>
                      <a:endParaRPr sz="1100"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60075">
                <a:tc>
                  <a:txBody>
                    <a:bodyPr/>
                    <a:lstStyle/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AutoNum type="arabicPeriod"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8287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82875" marB="91425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AutoNum type="alphaLcPeriod"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82875" marB="91425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60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8287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82875" marB="91425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82875" marB="91425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60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8287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82875" marB="91425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82875" marB="91425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60075">
                <a:tc>
                  <a:txBody>
                    <a:bodyPr/>
                    <a:lstStyle/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AutoNum type="arabicPeriod" startAt="2"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8287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82875" marB="91425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AutoNum type="alphaLcPeriod" startAt="2"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82875" marB="91425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60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8287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82875" marB="91425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82875" marB="91425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60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8287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82875" marB="91425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82875" marB="91425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60075">
                <a:tc>
                  <a:txBody>
                    <a:bodyPr/>
                    <a:lstStyle/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AutoNum type="arabicPeriod" startAt="3"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8287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82875" marB="91425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AutoNum type="alphaLcPeriod" startAt="3"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82875" marB="91425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60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8287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82875" marB="91425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82875" marB="91425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60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8287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82875" marB="91425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82875" marB="91425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60075">
                <a:tc>
                  <a:txBody>
                    <a:bodyPr/>
                    <a:lstStyle/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AutoNum type="arabicPeriod" startAt="4"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8287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82875" marB="91425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AutoNum type="alphaLcPeriod" startAt="4"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82875" marB="91425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60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8287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82875" marB="91425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82875" marB="91425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60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8287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82875" marB="91425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82875" marB="91425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60075">
                <a:tc>
                  <a:txBody>
                    <a:bodyPr/>
                    <a:lstStyle/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AutoNum type="arabicPeriod" startAt="5"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8287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82875" marB="91425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AutoNum type="alphaLcPeriod" startAt="5"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82875" marB="91425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60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8287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82875" marB="91425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82875" marB="91425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60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8287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82875" marB="91425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82875" marB="91425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