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IMPROVING WELL-BEING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0" l="0" r="0" t="14052"/>
          <a:stretch/>
        </p:blipFill>
        <p:spPr>
          <a:xfrm>
            <a:off x="818575" y="1857225"/>
            <a:ext cx="6180275" cy="6001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158000" y="9726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latin typeface="Lato"/>
                <a:ea typeface="Lato"/>
                <a:cs typeface="Lato"/>
                <a:sym typeface="Lato"/>
              </a:rPr>
              <a:t>MYPLATE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