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4D80276-C9B4-4C4F-A324-9FD832387748}">
  <a:tblStyle styleId="{A4D80276-C9B4-4C4F-A324-9FD83238774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908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0c3bdabd1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0c3bdabd1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 | ESTABLISHING WHAT’S IMPORTANT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TOP 10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547750"/>
            <a:ext cx="2166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Lato"/>
                <a:ea typeface="Lato"/>
                <a:cs typeface="Lato"/>
                <a:sym typeface="Lato"/>
              </a:rPr>
              <a:t>The top 10 people in my life:</a:t>
            </a:r>
            <a:endParaRPr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3593776731"/>
              </p:ext>
            </p:extLst>
          </p:nvPr>
        </p:nvGraphicFramePr>
        <p:xfrm>
          <a:off x="918150" y="1991694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{A4D80276-C9B4-4C4F-A324-9FD832387748}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2.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4.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5.</a:t>
                      </a:r>
                      <a:endParaRPr sz="13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322947011"/>
              </p:ext>
            </p:extLst>
          </p:nvPr>
        </p:nvGraphicFramePr>
        <p:xfrm>
          <a:off x="3886200" y="1991694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{A4D80276-C9B4-4C4F-A324-9FD832387748}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6.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7.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8.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9.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>
            <a:off x="940650" y="4107650"/>
            <a:ext cx="2166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Lato"/>
                <a:ea typeface="Lato"/>
                <a:cs typeface="Lato"/>
                <a:sym typeface="Lato"/>
              </a:rPr>
              <a:t>The top 10 things I like to do:</a:t>
            </a:r>
            <a:endParaRPr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2132218570"/>
              </p:ext>
            </p:extLst>
          </p:nvPr>
        </p:nvGraphicFramePr>
        <p:xfrm>
          <a:off x="940650" y="4588916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{A4D80276-C9B4-4C4F-A324-9FD832387748}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2.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  <a:endParaRPr sz="13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4.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5.</a:t>
                      </a:r>
                      <a:endParaRPr sz="13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>
            <p:extLst>
              <p:ext uri="{D42A27DB-BD31-4B8C-83A1-F6EECF244321}">
                <p14:modId xmlns:p14="http://schemas.microsoft.com/office/powerpoint/2010/main" val="2437587271"/>
              </p:ext>
            </p:extLst>
          </p:nvPr>
        </p:nvGraphicFramePr>
        <p:xfrm>
          <a:off x="3908700" y="4588916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{A4D80276-C9B4-4C4F-A324-9FD832387748}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6.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7.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8.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9.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5" name="Google Shape;65;p13"/>
          <p:cNvSpPr txBox="1"/>
          <p:nvPr/>
        </p:nvSpPr>
        <p:spPr>
          <a:xfrm>
            <a:off x="918150" y="6667550"/>
            <a:ext cx="2166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Lato"/>
                <a:ea typeface="Lato"/>
                <a:cs typeface="Lato"/>
                <a:sym typeface="Lato"/>
              </a:rPr>
              <a:t>The top 10 places I like to go:</a:t>
            </a:r>
            <a:endParaRPr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6" name="Google Shape;66;p13"/>
          <p:cNvGraphicFramePr/>
          <p:nvPr>
            <p:extLst>
              <p:ext uri="{D42A27DB-BD31-4B8C-83A1-F6EECF244321}">
                <p14:modId xmlns:p14="http://schemas.microsoft.com/office/powerpoint/2010/main" val="2913689089"/>
              </p:ext>
            </p:extLst>
          </p:nvPr>
        </p:nvGraphicFramePr>
        <p:xfrm>
          <a:off x="918150" y="7111494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{A4D80276-C9B4-4C4F-A324-9FD832387748}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2.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4.</a:t>
                      </a:r>
                      <a:endParaRPr sz="13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5.</a:t>
                      </a:r>
                      <a:endParaRPr sz="13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7" name="Google Shape;67;p13"/>
          <p:cNvGraphicFramePr/>
          <p:nvPr>
            <p:extLst>
              <p:ext uri="{D42A27DB-BD31-4B8C-83A1-F6EECF244321}">
                <p14:modId xmlns:p14="http://schemas.microsoft.com/office/powerpoint/2010/main" val="969634270"/>
              </p:ext>
            </p:extLst>
          </p:nvPr>
        </p:nvGraphicFramePr>
        <p:xfrm>
          <a:off x="3886200" y="7111494"/>
          <a:ext cx="2968050" cy="1904850"/>
        </p:xfrm>
        <a:graphic>
          <a:graphicData uri="http://schemas.openxmlformats.org/drawingml/2006/table">
            <a:tbl>
              <a:tblPr>
                <a:noFill/>
                <a:tableStyleId>{A4D80276-C9B4-4C4F-A324-9FD832387748}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6.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7.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8.</a:t>
                      </a:r>
                      <a:endParaRPr sz="13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9.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10.</a:t>
                      </a:r>
                      <a:endParaRPr sz="13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3" name="Google Shape;73;p14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75" name="Google Shape;75;p14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 | ESTABLISHING WHAT’S IMPORTANT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918150" y="826675"/>
            <a:ext cx="5981100" cy="9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TOP 10</a:t>
            </a:r>
            <a:endParaRPr sz="33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(CONTINUED)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918150" y="1700150"/>
            <a:ext cx="24060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Lato"/>
                <a:ea typeface="Lato"/>
                <a:cs typeface="Lato"/>
                <a:sym typeface="Lato"/>
              </a:rPr>
              <a:t>The top 10 things I’d like to own:</a:t>
            </a:r>
            <a:endParaRPr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78" name="Google Shape;78;p14"/>
          <p:cNvGraphicFramePr/>
          <p:nvPr/>
        </p:nvGraphicFramePr>
        <p:xfrm>
          <a:off x="918150" y="2069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{A4D80276-C9B4-4C4F-A324-9FD832387748}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2.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4.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5.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9" name="Google Shape;79;p14"/>
          <p:cNvGraphicFramePr/>
          <p:nvPr/>
        </p:nvGraphicFramePr>
        <p:xfrm>
          <a:off x="3886200" y="2069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{A4D80276-C9B4-4C4F-A324-9FD832387748}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6.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7.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8.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9.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0" name="Google Shape;80;p14"/>
          <p:cNvSpPr txBox="1"/>
          <p:nvPr/>
        </p:nvSpPr>
        <p:spPr>
          <a:xfrm>
            <a:off x="940650" y="4260050"/>
            <a:ext cx="2166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Lato"/>
                <a:ea typeface="Lato"/>
                <a:cs typeface="Lato"/>
                <a:sym typeface="Lato"/>
              </a:rPr>
              <a:t>The top 10 rules I live by:</a:t>
            </a:r>
            <a:endParaRPr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81" name="Google Shape;81;p14"/>
          <p:cNvGraphicFramePr/>
          <p:nvPr/>
        </p:nvGraphicFramePr>
        <p:xfrm>
          <a:off x="940650" y="4629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{A4D80276-C9B4-4C4F-A324-9FD832387748}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2.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4.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5.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2" name="Google Shape;82;p14"/>
          <p:cNvGraphicFramePr/>
          <p:nvPr/>
        </p:nvGraphicFramePr>
        <p:xfrm>
          <a:off x="3908700" y="4629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{A4D80276-C9B4-4C4F-A324-9FD832387748}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6.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7.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8.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9.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3" name="Google Shape;83;p14"/>
          <p:cNvSpPr txBox="1"/>
          <p:nvPr/>
        </p:nvSpPr>
        <p:spPr>
          <a:xfrm>
            <a:off x="918150" y="6819950"/>
            <a:ext cx="30486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Lato"/>
                <a:ea typeface="Lato"/>
                <a:cs typeface="Lato"/>
                <a:sym typeface="Lato"/>
              </a:rPr>
              <a:t>The top 10 dreams I have for the future:</a:t>
            </a:r>
            <a:endParaRPr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84" name="Google Shape;84;p14"/>
          <p:cNvGraphicFramePr/>
          <p:nvPr/>
        </p:nvGraphicFramePr>
        <p:xfrm>
          <a:off x="918150" y="7189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{A4D80276-C9B4-4C4F-A324-9FD832387748}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2.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3.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4.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5.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5" name="Google Shape;85;p14"/>
          <p:cNvGraphicFramePr/>
          <p:nvPr/>
        </p:nvGraphicFramePr>
        <p:xfrm>
          <a:off x="3886200" y="7189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{A4D80276-C9B4-4C4F-A324-9FD832387748}</a:tableStyleId>
              </a:tblPr>
              <a:tblGrid>
                <a:gridCol w="296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6.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7.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8.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9.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10.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Custom</PresentationFormat>
  <Paragraphs>73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Lato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2023-11-29T17:37:19Z</dcterms:modified>
</cp:coreProperties>
</file>