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STARTED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GLOSSARY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GLOSSARY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603750"/>
            <a:ext cx="6943500" cy="56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analyze: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separate into parts so as to determine the nature of the whole; to examine in detail.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brainstorm: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to consider or investigate (an issue, for example) by engaging in shared problem solving. 2. to produce a solution by this method.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confidentiality: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condition or state of communicating in confidence; trusted.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cooperate: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to work or act together toward a common end or purpose. 2. to form an association for common benefit.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curriculum: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group of related courses, often in a special field of study.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drawback: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anything that holds back progress, success, or enjoyment. 2. a disadvantage or inconvenience.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edge: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outdo or beat by a small margin; advantage.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expectation: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the act of looking confidently for something; eager anticipation.</a:t>
            </a: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2. something considered likely or certain to happen.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fictional: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nonfactual, imaginative, or invented in a person’s mind.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fundamentals: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of or relating to the foundation or base; basics. 2. forming or serving as essential elements of a system or structure.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group dynamics: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forces producing or governing the activity or movement of a group.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obstacle: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something that stands in the way or blocks progress.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relevance: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having precise application to the matter at hand; connection.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rights: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privileges that are due to a person or governmental body by law, tradition, or nature.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