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014E83C-4551-4FE5-84B4-30F5F51FCCA3}">
  <a:tblStyle styleId="{9014E83C-4551-4FE5-84B4-30F5F51FCC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MEMO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745796" y="17851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{9014E83C-4551-4FE5-84B4-30F5F51FCCA3}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Ms. Grimes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3167625"/>
            <a:ext cx="59811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This week, our team accomplished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Wrote a second draft of the play’s second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Proofread the first act, which is now complete.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Met with the research team to discuss the following questions that we still need answered for the final act of the play: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What species of fish are part of the park’s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 How does the change of seasons affect the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have the following challenges to overcome: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The elementary school auditorium is booked on the day we had planned for our    performance.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still cannot find cardboard boxes for scenery.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Next week, we plan to complete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Write the first draft of the play’s third and final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Get the second draft of the second act proofread.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Reschedule date for auditorium at the elementary school; review timelines.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Contact more local stores and recycling plants to request cardboard boxes.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811400"/>
            <a:ext cx="827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TO: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FROM: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DATE: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745796" y="2034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{9014E83C-4551-4FE5-84B4-30F5F51FCCA3}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Playwriting Team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1745796" y="23130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{9014E83C-4551-4FE5-84B4-30F5F51FCCA3}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Weekly Progress Report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1745796" y="26122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{9014E83C-4551-4FE5-84B4-30F5F51FCCA3}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March 22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