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B7154A0-C064-45C2-9167-77E55FBEB201}">
  <a:tblStyle styleId="{EB7154A0-C064-45C2-9167-77E55FBEB2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TRACKING SHEET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1497330" y="155599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{EB7154A0-C064-45C2-9167-77E55FBEB201}</a:tableStyleId>
              </a:tblPr>
              <a:tblGrid>
                <a:gridCol w="54019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7" name="Google Shape;57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ACTIVITY SHEET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918149" y="1602625"/>
            <a:ext cx="1052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NAME: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2107839" y="202629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{EB7154A0-C064-45C2-9167-77E55FBEB201}</a:tableStyleId>
              </a:tblPr>
              <a:tblGrid>
                <a:gridCol w="4791400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918150" y="2029175"/>
            <a:ext cx="1300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TODAY’S DATE: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2236353" y="245571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{EB7154A0-C064-45C2-9167-77E55FBEB201}</a:tableStyleId>
              </a:tblPr>
              <a:tblGrid>
                <a:gridCol w="47157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918150" y="2458600"/>
            <a:ext cx="1395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PROJECT TOPIC</a:t>
            </a:r>
            <a:r>
              <a:rPr b="1" lang="en" sz="1300">
                <a:latin typeface="Lato"/>
                <a:ea typeface="Lato"/>
                <a:cs typeface="Lato"/>
                <a:sym typeface="Lato"/>
              </a:rPr>
              <a:t>: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5" name="Google Shape;65;p13"/>
          <p:cNvGraphicFramePr/>
          <p:nvPr/>
        </p:nvGraphicFramePr>
        <p:xfrm>
          <a:off x="866813" y="2892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{EB7154A0-C064-45C2-9167-77E55FBEB201}</a:tableStyleId>
              </a:tblPr>
              <a:tblGrid>
                <a:gridCol w="1481900"/>
                <a:gridCol w="1481900"/>
                <a:gridCol w="685125"/>
                <a:gridCol w="685125"/>
                <a:gridCol w="1751200"/>
              </a:tblGrid>
              <a:tr h="3981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</a:txBody>
                  <a:tcPr marT="91425" marB="91425" marR="91425" marL="91425" anchor="b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Task</a:t>
                      </a:r>
                      <a:endParaRPr/>
                    </a:p>
                  </a:txBody>
                  <a:tcPr marT="91425" marB="91425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Target Date</a:t>
                      </a:r>
                      <a:endParaRPr/>
                    </a:p>
                  </a:txBody>
                  <a:tcPr marT="91425" marB="91425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Actual Date</a:t>
                      </a:r>
                      <a:endParaRPr/>
                    </a:p>
                  </a:txBody>
                  <a:tcPr marT="91425" marB="91425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Comments</a:t>
                      </a:r>
                      <a:endParaRPr/>
                    </a:p>
                  </a:txBody>
                  <a:tcPr marT="91425" marB="91425" marR="91425" marL="9142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01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