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LOOKING TO THE FUTURE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GLOSSARY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26663"/>
            <a:ext cx="54564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GLOSSARY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603750"/>
            <a:ext cx="5981100" cy="25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ambivalent: 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uncertain or subject to change; undecided. 2. experiencing contradictory and opposing emotions toward someone or something at one time, especially love and hate.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dispute: 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argue about; debate. 2. to question the truth of; doubt.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peer pressure: 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the influence someone feels from friends or other people one’s age to behave in a certain way.</a:t>
            </a:r>
            <a:endParaRPr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personal values: 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principles, standards, or qualities that a person considers worthwhile or desirable.</a:t>
            </a: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228600" rtl="0" algn="l">
              <a:lnSpc>
                <a:spcPct val="115000"/>
              </a:lnSpc>
              <a:spcBef>
                <a:spcPts val="900"/>
              </a:spcBef>
              <a:spcAft>
                <a:spcPts val="900"/>
              </a:spcAft>
              <a:buNone/>
            </a:pPr>
            <a:r>
              <a:rPr b="1"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visualize: 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 to form a mental image of. 2. to picture in the mind; imagine.</a:t>
            </a:r>
            <a:endParaRPr b="1" sz="12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