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RESOLVING CONFLICTS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RESOLVING CONFLICTS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158000" y="878088"/>
            <a:ext cx="54564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latin typeface="Lato"/>
                <a:ea typeface="Lato"/>
                <a:cs typeface="Lato"/>
                <a:sym typeface="Lato"/>
              </a:rPr>
              <a:t>DILEMMAS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920825" y="2184150"/>
            <a:ext cx="5963100" cy="12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317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1.</a:t>
            </a: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You are playing soccer with your classmates during lunch. Some players are pushing and shoving each other during the game. As everyone walks back to  class, someone throws a punch at you. What do you do?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918150" y="3671875"/>
            <a:ext cx="6028800" cy="12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317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2</a:t>
            </a:r>
            <a:r>
              <a:rPr b="1"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</a:t>
            </a: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friend is in a bad mood because she got grounded for a week. You are talking about going to a movie when she suddenly starts yelling at you. The next thing you know, you’re in an argument</a:t>
            </a: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 What do you do?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920725" y="5159625"/>
            <a:ext cx="5963100" cy="9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317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3</a:t>
            </a:r>
            <a:r>
              <a:rPr b="1"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</a:t>
            </a: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Your brother has been teasing you all afternoon. You throw a pillow at him and tell him to back off. He throws the pillow back at you and knocks your glasses off your face. What do you do</a:t>
            </a: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?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959525" y="6606200"/>
            <a:ext cx="5963100" cy="121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17500" lvl="0" marL="3175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4</a:t>
            </a:r>
            <a:r>
              <a:rPr b="1"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	</a:t>
            </a: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You hear that someone is accusing you of stealing a jacket. This person lost a jacket that looks just like yours. This person hangs around with a group of people that you try to avoid. What do you do</a:t>
            </a:r>
            <a:r>
              <a:rPr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?</a:t>
            </a:r>
            <a:endParaRPr sz="1500">
              <a:latin typeface="Lato"/>
              <a:ea typeface="Lato"/>
              <a:cs typeface="Lato"/>
              <a:sym typeface="Lato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>
            <a:off x="959575" y="1985875"/>
            <a:ext cx="5963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959575" y="3497742"/>
            <a:ext cx="5963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959575" y="4961417"/>
            <a:ext cx="5963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991175" y="6304292"/>
            <a:ext cx="5963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991175" y="8086742"/>
            <a:ext cx="59631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dash"/>
            <a:round/>
            <a:headEnd len="med" w="med" type="none"/>
            <a:tailEnd len="med" w="med" type="none"/>
          </a:ln>
        </p:spPr>
      </p:cxnSp>
      <p:sp>
        <p:nvSpPr>
          <p:cNvPr id="68" name="Google Shape;68;p13"/>
          <p:cNvSpPr txBox="1"/>
          <p:nvPr/>
        </p:nvSpPr>
        <p:spPr>
          <a:xfrm rot="10800000">
            <a:off x="6537075" y="1524175"/>
            <a:ext cx="771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✂</a:t>
            </a:r>
            <a:endParaRPr sz="4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