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6F4475F-E00E-4150-9621-B8C4557A8CE0}">
  <a:tblStyle styleId="{76F4475F-E00E-4150-9621-B8C4557A8CE0}"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5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19630cf534_0_6:notes"/>
          <p:cNvSpPr/>
          <p:nvPr>
            <p:ph idx="2" type="sldImg"/>
          </p:nvPr>
        </p:nvSpPr>
        <p:spPr>
          <a:xfrm>
            <a:off x="210445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19630cf534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400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202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202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202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81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5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202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5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rot="-5400000">
            <a:off x="-1037973" y="8388257"/>
            <a:ext cx="28089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t>© 2022 OVERCOMING OBSTACLES</a:t>
            </a:r>
            <a:endParaRPr sz="900"/>
          </a:p>
        </p:txBody>
      </p:sp>
      <p:sp>
        <p:nvSpPr>
          <p:cNvPr id="55" name="Google Shape;55;p13"/>
          <p:cNvSpPr txBox="1"/>
          <p:nvPr/>
        </p:nvSpPr>
        <p:spPr>
          <a:xfrm>
            <a:off x="953010" y="805200"/>
            <a:ext cx="5999100" cy="669600"/>
          </a:xfrm>
          <a:prstGeom prst="rect">
            <a:avLst/>
          </a:prstGeom>
          <a:noFill/>
          <a:ln>
            <a:noFill/>
          </a:ln>
        </p:spPr>
        <p:txBody>
          <a:bodyPr anchorCtr="0" anchor="ctr" bIns="91425" lIns="91425" spcFirstLastPara="1" rIns="91425" wrap="square" tIns="91425">
            <a:spAutoFit/>
          </a:bodyPr>
          <a:lstStyle/>
          <a:p>
            <a:pPr indent="0" lvl="0" marL="0" rtl="0" algn="ctr">
              <a:lnSpc>
                <a:spcPct val="150000"/>
              </a:lnSpc>
              <a:spcBef>
                <a:spcPts val="0"/>
              </a:spcBef>
              <a:spcAft>
                <a:spcPts val="0"/>
              </a:spcAft>
              <a:buNone/>
            </a:pPr>
            <a:r>
              <a:rPr lang="en" sz="3150">
                <a:solidFill>
                  <a:schemeClr val="dk1"/>
                </a:solidFill>
                <a:latin typeface="Lato"/>
                <a:ea typeface="Lato"/>
                <a:cs typeface="Lato"/>
                <a:sym typeface="Lato"/>
              </a:rPr>
              <a:t>I-MESSAGES</a:t>
            </a:r>
            <a:endParaRPr sz="3150">
              <a:latin typeface="Lato"/>
              <a:ea typeface="Lato"/>
              <a:cs typeface="Lato"/>
              <a:sym typeface="Lato"/>
            </a:endParaRPr>
          </a:p>
        </p:txBody>
      </p:sp>
      <p:sp>
        <p:nvSpPr>
          <p:cNvPr id="56" name="Google Shape;56;p13"/>
          <p:cNvSpPr/>
          <p:nvPr/>
        </p:nvSpPr>
        <p:spPr>
          <a:xfrm>
            <a:off x="918150" y="310800"/>
            <a:ext cx="5981100" cy="266400"/>
          </a:xfrm>
          <a:prstGeom prst="rect">
            <a:avLst/>
          </a:prstGeom>
          <a:solidFill>
            <a:srgbClr val="009CDF"/>
          </a:solidFill>
          <a:ln cap="flat" cmpd="sng" w="9525">
            <a:solidFill>
              <a:srgbClr val="009CD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3"/>
          <p:cNvSpPr txBox="1"/>
          <p:nvPr/>
        </p:nvSpPr>
        <p:spPr>
          <a:xfrm>
            <a:off x="1321050" y="267000"/>
            <a:ext cx="5130300" cy="354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100">
                <a:solidFill>
                  <a:srgbClr val="FFFFFF"/>
                </a:solidFill>
                <a:latin typeface="Lato"/>
                <a:ea typeface="Lato"/>
                <a:cs typeface="Lato"/>
                <a:sym typeface="Lato"/>
              </a:rPr>
              <a:t>RESOLVING CONFLICTS</a:t>
            </a:r>
            <a:r>
              <a:rPr b="1" lang="en" sz="1100">
                <a:solidFill>
                  <a:srgbClr val="FFFFFF"/>
                </a:solidFill>
                <a:latin typeface="Lato"/>
                <a:ea typeface="Lato"/>
                <a:cs typeface="Lato"/>
                <a:sym typeface="Lato"/>
              </a:rPr>
              <a:t> | USING COMMUNICATION SKILLS EFFECTIVELY</a:t>
            </a:r>
            <a:endParaRPr b="1" sz="1100">
              <a:solidFill>
                <a:srgbClr val="FFFFFF"/>
              </a:solidFill>
              <a:latin typeface="Lato"/>
              <a:ea typeface="Lato"/>
              <a:cs typeface="Lato"/>
              <a:sym typeface="Lato"/>
            </a:endParaRPr>
          </a:p>
        </p:txBody>
      </p:sp>
      <p:pic>
        <p:nvPicPr>
          <p:cNvPr id="58" name="Google Shape;58;p13"/>
          <p:cNvPicPr preferRelativeResize="0"/>
          <p:nvPr/>
        </p:nvPicPr>
        <p:blipFill rotWithShape="1">
          <a:blip r:embed="rId3">
            <a:alphaModFix/>
          </a:blip>
          <a:srcRect b="0" l="40626" r="40054" t="92764"/>
          <a:stretch/>
        </p:blipFill>
        <p:spPr>
          <a:xfrm>
            <a:off x="3149674" y="9322875"/>
            <a:ext cx="1518050" cy="735524"/>
          </a:xfrm>
          <a:prstGeom prst="rect">
            <a:avLst/>
          </a:prstGeom>
          <a:noFill/>
          <a:ln>
            <a:noFill/>
          </a:ln>
        </p:spPr>
      </p:pic>
      <p:sp>
        <p:nvSpPr>
          <p:cNvPr id="59" name="Google Shape;59;p13"/>
          <p:cNvSpPr txBox="1"/>
          <p:nvPr/>
        </p:nvSpPr>
        <p:spPr>
          <a:xfrm>
            <a:off x="953000" y="1702788"/>
            <a:ext cx="5999100" cy="794100"/>
          </a:xfrm>
          <a:prstGeom prst="rect">
            <a:avLst/>
          </a:prstGeom>
          <a:noFill/>
          <a:ln>
            <a:noFill/>
          </a:ln>
        </p:spPr>
        <p:txBody>
          <a:bodyPr anchorCtr="0" anchor="t" bIns="91425" lIns="91425" spcFirstLastPara="1" rIns="91425" wrap="square" tIns="91425">
            <a:spAutoFit/>
          </a:bodyPr>
          <a:lstStyle/>
          <a:p>
            <a:pPr indent="0" lvl="0" marL="114300" rtl="0" algn="just">
              <a:lnSpc>
                <a:spcPct val="115000"/>
              </a:lnSpc>
              <a:spcBef>
                <a:spcPts val="0"/>
              </a:spcBef>
              <a:spcAft>
                <a:spcPts val="0"/>
              </a:spcAft>
              <a:buClr>
                <a:schemeClr val="dk1"/>
              </a:buClr>
              <a:buSzPts val="1100"/>
              <a:buFont typeface="Arial"/>
              <a:buNone/>
            </a:pPr>
            <a:r>
              <a:rPr b="1" lang="en" sz="1200">
                <a:solidFill>
                  <a:schemeClr val="dk1"/>
                </a:solidFill>
                <a:latin typeface="Lato"/>
                <a:ea typeface="Lato"/>
                <a:cs typeface="Lato"/>
                <a:sym typeface="Lato"/>
              </a:rPr>
              <a:t>I-messages are a great way to explain yourself when you are upset. When you use them, people are more likely to listen to you and to respond without becoming angry and defensive. Read the example, and then try to write your own I-messages.</a:t>
            </a:r>
            <a:endParaRPr b="1" sz="1200">
              <a:solidFill>
                <a:schemeClr val="dk1"/>
              </a:solidFill>
              <a:latin typeface="Lato"/>
              <a:ea typeface="Lato"/>
              <a:cs typeface="Lato"/>
              <a:sym typeface="Lato"/>
            </a:endParaRPr>
          </a:p>
        </p:txBody>
      </p:sp>
      <p:sp>
        <p:nvSpPr>
          <p:cNvPr id="60" name="Google Shape;60;p13"/>
          <p:cNvSpPr/>
          <p:nvPr/>
        </p:nvSpPr>
        <p:spPr>
          <a:xfrm>
            <a:off x="918075" y="2520713"/>
            <a:ext cx="5981100" cy="18954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3"/>
          <p:cNvSpPr/>
          <p:nvPr/>
        </p:nvSpPr>
        <p:spPr>
          <a:xfrm>
            <a:off x="962000" y="2566091"/>
            <a:ext cx="5892000" cy="18123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13"/>
          <p:cNvSpPr txBox="1"/>
          <p:nvPr/>
        </p:nvSpPr>
        <p:spPr>
          <a:xfrm>
            <a:off x="1113800" y="2615338"/>
            <a:ext cx="5637600" cy="774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latin typeface="Lato"/>
                <a:ea typeface="Lato"/>
                <a:cs typeface="Lato"/>
                <a:sym typeface="Lato"/>
              </a:rPr>
              <a:t>EXAMPLE</a:t>
            </a:r>
            <a:endParaRPr b="1">
              <a:latin typeface="Lato"/>
              <a:ea typeface="Lato"/>
              <a:cs typeface="Lato"/>
              <a:sym typeface="Lato"/>
            </a:endParaRPr>
          </a:p>
          <a:p>
            <a:pPr indent="0" lvl="0" marL="0" rtl="0" algn="l">
              <a:lnSpc>
                <a:spcPct val="115000"/>
              </a:lnSpc>
              <a:spcBef>
                <a:spcPts val="0"/>
              </a:spcBef>
              <a:spcAft>
                <a:spcPts val="0"/>
              </a:spcAft>
              <a:buNone/>
            </a:pPr>
            <a:r>
              <a:t/>
            </a:r>
            <a:endParaRPr sz="900">
              <a:solidFill>
                <a:schemeClr val="dk1"/>
              </a:solidFill>
              <a:latin typeface="Lato"/>
              <a:ea typeface="Lato"/>
              <a:cs typeface="Lato"/>
              <a:sym typeface="Lato"/>
            </a:endParaRPr>
          </a:p>
          <a:p>
            <a:pPr indent="0" lvl="0" marL="0" rtl="0" algn="l">
              <a:lnSpc>
                <a:spcPct val="115000"/>
              </a:lnSpc>
              <a:spcBef>
                <a:spcPts val="0"/>
              </a:spcBef>
              <a:spcAft>
                <a:spcPts val="0"/>
              </a:spcAft>
              <a:buNone/>
            </a:pPr>
            <a:r>
              <a:rPr lang="en">
                <a:solidFill>
                  <a:schemeClr val="dk1"/>
                </a:solidFill>
                <a:latin typeface="Lato"/>
                <a:ea typeface="Lato"/>
                <a:cs typeface="Lato"/>
                <a:sym typeface="Lato"/>
              </a:rPr>
              <a:t>Someone in your household often forgets to give you your messages.</a:t>
            </a:r>
            <a:endParaRPr b="1"/>
          </a:p>
        </p:txBody>
      </p:sp>
      <p:sp>
        <p:nvSpPr>
          <p:cNvPr id="63" name="Google Shape;63;p13"/>
          <p:cNvSpPr txBox="1"/>
          <p:nvPr/>
        </p:nvSpPr>
        <p:spPr>
          <a:xfrm>
            <a:off x="1182325" y="3334638"/>
            <a:ext cx="4935000" cy="10467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en"/>
              <a:t>I feel</a:t>
            </a:r>
            <a:endParaRPr/>
          </a:p>
          <a:p>
            <a:pPr indent="0" lvl="0" marL="0" rtl="0" algn="l">
              <a:lnSpc>
                <a:spcPct val="150000"/>
              </a:lnSpc>
              <a:spcBef>
                <a:spcPts val="0"/>
              </a:spcBef>
              <a:spcAft>
                <a:spcPts val="0"/>
              </a:spcAft>
              <a:buNone/>
            </a:pPr>
            <a:r>
              <a:rPr lang="en"/>
              <a:t>when you</a:t>
            </a:r>
            <a:endParaRPr/>
          </a:p>
          <a:p>
            <a:pPr indent="0" lvl="0" marL="0" rtl="0" algn="l">
              <a:lnSpc>
                <a:spcPct val="150000"/>
              </a:lnSpc>
              <a:spcBef>
                <a:spcPts val="0"/>
              </a:spcBef>
              <a:spcAft>
                <a:spcPts val="0"/>
              </a:spcAft>
              <a:buNone/>
            </a:pPr>
            <a:r>
              <a:rPr lang="en"/>
              <a:t>because</a:t>
            </a:r>
            <a:endParaRPr/>
          </a:p>
        </p:txBody>
      </p:sp>
      <p:graphicFrame>
        <p:nvGraphicFramePr>
          <p:cNvPr id="64" name="Google Shape;64;p13"/>
          <p:cNvGraphicFramePr/>
          <p:nvPr/>
        </p:nvGraphicFramePr>
        <p:xfrm>
          <a:off x="1732150" y="3246016"/>
          <a:ext cx="3000000" cy="3000000"/>
        </p:xfrm>
        <a:graphic>
          <a:graphicData uri="http://schemas.openxmlformats.org/drawingml/2006/table">
            <a:tbl>
              <a:tblPr>
                <a:noFill/>
                <a:tableStyleId>{76F4475F-E00E-4150-9621-B8C4557A8CE0}</a:tableStyleId>
              </a:tblPr>
              <a:tblGrid>
                <a:gridCol w="4719200"/>
              </a:tblGrid>
              <a:tr h="381000">
                <a:tc>
                  <a:txBody>
                    <a:bodyPr/>
                    <a:lstStyle/>
                    <a:p>
                      <a:pPr indent="0" lvl="0" marL="0" rtl="0" algn="l">
                        <a:spcBef>
                          <a:spcPts val="0"/>
                        </a:spcBef>
                        <a:spcAft>
                          <a:spcPts val="0"/>
                        </a:spcAft>
                        <a:buNone/>
                      </a:pPr>
                      <a:r>
                        <a:rPr i="1" lang="en"/>
                        <a:t>upset</a:t>
                      </a:r>
                      <a:endParaRPr i="1"/>
                    </a:p>
                  </a:txBody>
                  <a:tcPr marT="182875" marB="0"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graphicFrame>
        <p:nvGraphicFramePr>
          <p:cNvPr id="65" name="Google Shape;65;p13"/>
          <p:cNvGraphicFramePr/>
          <p:nvPr/>
        </p:nvGraphicFramePr>
        <p:xfrm>
          <a:off x="2090181" y="3566836"/>
          <a:ext cx="3000000" cy="3000000"/>
        </p:xfrm>
        <a:graphic>
          <a:graphicData uri="http://schemas.openxmlformats.org/drawingml/2006/table">
            <a:tbl>
              <a:tblPr>
                <a:noFill/>
                <a:tableStyleId>{76F4475F-E00E-4150-9621-B8C4557A8CE0}</a:tableStyleId>
              </a:tblPr>
              <a:tblGrid>
                <a:gridCol w="4361175"/>
              </a:tblGrid>
              <a:tr h="381000">
                <a:tc>
                  <a:txBody>
                    <a:bodyPr/>
                    <a:lstStyle/>
                    <a:p>
                      <a:pPr indent="0" lvl="0" marL="0" rtl="0" algn="l">
                        <a:spcBef>
                          <a:spcPts val="0"/>
                        </a:spcBef>
                        <a:spcAft>
                          <a:spcPts val="0"/>
                        </a:spcAft>
                        <a:buNone/>
                      </a:pPr>
                      <a:r>
                        <a:rPr i="1" lang="en"/>
                        <a:t>d</a:t>
                      </a:r>
                      <a:r>
                        <a:rPr i="1" lang="en"/>
                        <a:t>on’t give me my messages</a:t>
                      </a:r>
                      <a:endParaRPr i="1"/>
                    </a:p>
                  </a:txBody>
                  <a:tcPr marT="182875" marB="0"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graphicFrame>
        <p:nvGraphicFramePr>
          <p:cNvPr id="66" name="Google Shape;66;p13"/>
          <p:cNvGraphicFramePr/>
          <p:nvPr/>
        </p:nvGraphicFramePr>
        <p:xfrm>
          <a:off x="1996845" y="3871636"/>
          <a:ext cx="3000000" cy="3000000"/>
        </p:xfrm>
        <a:graphic>
          <a:graphicData uri="http://schemas.openxmlformats.org/drawingml/2006/table">
            <a:tbl>
              <a:tblPr>
                <a:noFill/>
                <a:tableStyleId>{76F4475F-E00E-4150-9621-B8C4557A8CE0}</a:tableStyleId>
              </a:tblPr>
              <a:tblGrid>
                <a:gridCol w="4361175"/>
              </a:tblGrid>
              <a:tr h="381000">
                <a:tc>
                  <a:txBody>
                    <a:bodyPr/>
                    <a:lstStyle/>
                    <a:p>
                      <a:pPr indent="0" lvl="0" marL="0" rtl="0" algn="l">
                        <a:spcBef>
                          <a:spcPts val="0"/>
                        </a:spcBef>
                        <a:spcAft>
                          <a:spcPts val="0"/>
                        </a:spcAft>
                        <a:buNone/>
                      </a:pPr>
                      <a:r>
                        <a:rPr i="1" lang="en"/>
                        <a:t>t</a:t>
                      </a:r>
                      <a:r>
                        <a:rPr i="1" lang="en"/>
                        <a:t>hey are important to me.</a:t>
                      </a:r>
                      <a:endParaRPr i="1"/>
                    </a:p>
                  </a:txBody>
                  <a:tcPr marT="182875" marB="0"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sp>
        <p:nvSpPr>
          <p:cNvPr id="67" name="Google Shape;67;p13"/>
          <p:cNvSpPr txBox="1"/>
          <p:nvPr/>
        </p:nvSpPr>
        <p:spPr>
          <a:xfrm>
            <a:off x="831025" y="4579200"/>
            <a:ext cx="6068100" cy="400200"/>
          </a:xfrm>
          <a:prstGeom prst="rect">
            <a:avLst/>
          </a:prstGeom>
          <a:noFill/>
          <a:ln>
            <a:noFill/>
          </a:ln>
        </p:spPr>
        <p:txBody>
          <a:bodyPr anchorCtr="0" anchor="t" bIns="91425" lIns="0" spcFirstLastPara="1" rIns="91425" wrap="square" tIns="91425">
            <a:spAutoFit/>
          </a:bodyPr>
          <a:lstStyle/>
          <a:p>
            <a:pPr indent="-317500" lvl="0" marL="457200" rtl="0" algn="l">
              <a:lnSpc>
                <a:spcPct val="115000"/>
              </a:lnSpc>
              <a:spcBef>
                <a:spcPts val="0"/>
              </a:spcBef>
              <a:spcAft>
                <a:spcPts val="0"/>
              </a:spcAft>
              <a:buClr>
                <a:schemeClr val="dk1"/>
              </a:buClr>
              <a:buSzPts val="1400"/>
              <a:buFont typeface="Lato"/>
              <a:buAutoNum type="arabicPeriod"/>
            </a:pPr>
            <a:r>
              <a:rPr b="1" lang="en">
                <a:solidFill>
                  <a:schemeClr val="dk1"/>
                </a:solidFill>
                <a:latin typeface="Lato"/>
                <a:ea typeface="Lato"/>
                <a:cs typeface="Lato"/>
                <a:sym typeface="Lato"/>
              </a:rPr>
              <a:t>A classmate has started calling you by a nickname that you dislike.</a:t>
            </a:r>
            <a:endParaRPr>
              <a:solidFill>
                <a:schemeClr val="dk1"/>
              </a:solidFill>
              <a:latin typeface="Lato"/>
              <a:ea typeface="Lato"/>
              <a:cs typeface="Lato"/>
              <a:sym typeface="Lato"/>
            </a:endParaRPr>
          </a:p>
        </p:txBody>
      </p:sp>
      <p:sp>
        <p:nvSpPr>
          <p:cNvPr id="68" name="Google Shape;68;p13"/>
          <p:cNvSpPr txBox="1"/>
          <p:nvPr/>
        </p:nvSpPr>
        <p:spPr>
          <a:xfrm>
            <a:off x="1182325" y="5044400"/>
            <a:ext cx="4935000" cy="10467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en"/>
              <a:t>I feel</a:t>
            </a:r>
            <a:endParaRPr/>
          </a:p>
          <a:p>
            <a:pPr indent="0" lvl="0" marL="0" rtl="0" algn="l">
              <a:lnSpc>
                <a:spcPct val="150000"/>
              </a:lnSpc>
              <a:spcBef>
                <a:spcPts val="0"/>
              </a:spcBef>
              <a:spcAft>
                <a:spcPts val="0"/>
              </a:spcAft>
              <a:buNone/>
            </a:pPr>
            <a:r>
              <a:rPr lang="en"/>
              <a:t>when you</a:t>
            </a:r>
            <a:endParaRPr/>
          </a:p>
          <a:p>
            <a:pPr indent="0" lvl="0" marL="0" rtl="0" algn="l">
              <a:lnSpc>
                <a:spcPct val="150000"/>
              </a:lnSpc>
              <a:spcBef>
                <a:spcPts val="0"/>
              </a:spcBef>
              <a:spcAft>
                <a:spcPts val="0"/>
              </a:spcAft>
              <a:buNone/>
            </a:pPr>
            <a:r>
              <a:rPr lang="en"/>
              <a:t>because</a:t>
            </a:r>
            <a:endParaRPr/>
          </a:p>
        </p:txBody>
      </p:sp>
      <p:graphicFrame>
        <p:nvGraphicFramePr>
          <p:cNvPr id="69" name="Google Shape;69;p13"/>
          <p:cNvGraphicFramePr/>
          <p:nvPr/>
        </p:nvGraphicFramePr>
        <p:xfrm>
          <a:off x="1732150" y="4955778"/>
          <a:ext cx="3000000" cy="3000000"/>
        </p:xfrm>
        <a:graphic>
          <a:graphicData uri="http://schemas.openxmlformats.org/drawingml/2006/table">
            <a:tbl>
              <a:tblPr>
                <a:noFill/>
                <a:tableStyleId>{76F4475F-E00E-4150-9621-B8C4557A8CE0}</a:tableStyleId>
              </a:tblPr>
              <a:tblGrid>
                <a:gridCol w="4719200"/>
              </a:tblGrid>
              <a:tr h="381000">
                <a:tc>
                  <a:txBody>
                    <a:bodyPr/>
                    <a:lstStyle/>
                    <a:p>
                      <a:pPr indent="0" lvl="0" marL="0" rtl="0" algn="l">
                        <a:spcBef>
                          <a:spcPts val="0"/>
                        </a:spcBef>
                        <a:spcAft>
                          <a:spcPts val="0"/>
                        </a:spcAft>
                        <a:buNone/>
                      </a:pPr>
                      <a:r>
                        <a:t/>
                      </a:r>
                      <a:endParaRPr i="1"/>
                    </a:p>
                  </a:txBody>
                  <a:tcPr marT="182875" marB="0"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graphicFrame>
        <p:nvGraphicFramePr>
          <p:cNvPr id="70" name="Google Shape;70;p13"/>
          <p:cNvGraphicFramePr/>
          <p:nvPr/>
        </p:nvGraphicFramePr>
        <p:xfrm>
          <a:off x="2090181" y="5276597"/>
          <a:ext cx="3000000" cy="3000000"/>
        </p:xfrm>
        <a:graphic>
          <a:graphicData uri="http://schemas.openxmlformats.org/drawingml/2006/table">
            <a:tbl>
              <a:tblPr>
                <a:noFill/>
                <a:tableStyleId>{76F4475F-E00E-4150-9621-B8C4557A8CE0}</a:tableStyleId>
              </a:tblPr>
              <a:tblGrid>
                <a:gridCol w="4361175"/>
              </a:tblGrid>
              <a:tr h="381000">
                <a:tc>
                  <a:txBody>
                    <a:bodyPr/>
                    <a:lstStyle/>
                    <a:p>
                      <a:pPr indent="0" lvl="0" marL="0" rtl="0" algn="l">
                        <a:spcBef>
                          <a:spcPts val="0"/>
                        </a:spcBef>
                        <a:spcAft>
                          <a:spcPts val="0"/>
                        </a:spcAft>
                        <a:buNone/>
                      </a:pPr>
                      <a:r>
                        <a:t/>
                      </a:r>
                      <a:endParaRPr i="1"/>
                    </a:p>
                  </a:txBody>
                  <a:tcPr marT="182875" marB="0"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graphicFrame>
        <p:nvGraphicFramePr>
          <p:cNvPr id="71" name="Google Shape;71;p13"/>
          <p:cNvGraphicFramePr/>
          <p:nvPr/>
        </p:nvGraphicFramePr>
        <p:xfrm>
          <a:off x="1996845" y="5581397"/>
          <a:ext cx="3000000" cy="3000000"/>
        </p:xfrm>
        <a:graphic>
          <a:graphicData uri="http://schemas.openxmlformats.org/drawingml/2006/table">
            <a:tbl>
              <a:tblPr>
                <a:noFill/>
                <a:tableStyleId>{76F4475F-E00E-4150-9621-B8C4557A8CE0}</a:tableStyleId>
              </a:tblPr>
              <a:tblGrid>
                <a:gridCol w="4361175"/>
              </a:tblGrid>
              <a:tr h="381000">
                <a:tc>
                  <a:txBody>
                    <a:bodyPr/>
                    <a:lstStyle/>
                    <a:p>
                      <a:pPr indent="0" lvl="0" marL="0" rtl="0" algn="l">
                        <a:spcBef>
                          <a:spcPts val="0"/>
                        </a:spcBef>
                        <a:spcAft>
                          <a:spcPts val="0"/>
                        </a:spcAft>
                        <a:buNone/>
                      </a:pPr>
                      <a:r>
                        <a:t/>
                      </a:r>
                      <a:endParaRPr i="1"/>
                    </a:p>
                  </a:txBody>
                  <a:tcPr marT="182875" marB="0"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sp>
        <p:nvSpPr>
          <p:cNvPr id="72" name="Google Shape;72;p13"/>
          <p:cNvSpPr txBox="1"/>
          <p:nvPr/>
        </p:nvSpPr>
        <p:spPr>
          <a:xfrm>
            <a:off x="831025" y="6179400"/>
            <a:ext cx="6871200" cy="400200"/>
          </a:xfrm>
          <a:prstGeom prst="rect">
            <a:avLst/>
          </a:prstGeom>
          <a:noFill/>
          <a:ln>
            <a:noFill/>
          </a:ln>
        </p:spPr>
        <p:txBody>
          <a:bodyPr anchorCtr="0" anchor="t" bIns="91425" lIns="0" spcFirstLastPara="1" rIns="91425" wrap="square" tIns="91425">
            <a:spAutoFit/>
          </a:bodyPr>
          <a:lstStyle/>
          <a:p>
            <a:pPr indent="-317500" lvl="0" marL="457200" rtl="0" algn="l">
              <a:lnSpc>
                <a:spcPct val="115000"/>
              </a:lnSpc>
              <a:spcBef>
                <a:spcPts val="0"/>
              </a:spcBef>
              <a:spcAft>
                <a:spcPts val="0"/>
              </a:spcAft>
              <a:buClr>
                <a:schemeClr val="dk1"/>
              </a:buClr>
              <a:buSzPts val="1400"/>
              <a:buFont typeface="Lato"/>
              <a:buAutoNum type="arabicPeriod" startAt="2"/>
            </a:pPr>
            <a:r>
              <a:rPr b="1" lang="en">
                <a:solidFill>
                  <a:schemeClr val="dk1"/>
                </a:solidFill>
                <a:latin typeface="Lato"/>
                <a:ea typeface="Lato"/>
                <a:cs typeface="Lato"/>
                <a:sym typeface="Lato"/>
              </a:rPr>
              <a:t>Your teacher hasn’t called on you all week, even though you’ve raised your hand</a:t>
            </a:r>
            <a:r>
              <a:rPr b="1" lang="en">
                <a:solidFill>
                  <a:schemeClr val="dk1"/>
                </a:solidFill>
                <a:latin typeface="Lato"/>
                <a:ea typeface="Lato"/>
                <a:cs typeface="Lato"/>
                <a:sym typeface="Lato"/>
              </a:rPr>
              <a:t>.</a:t>
            </a:r>
            <a:endParaRPr>
              <a:solidFill>
                <a:schemeClr val="dk1"/>
              </a:solidFill>
              <a:latin typeface="Lato"/>
              <a:ea typeface="Lato"/>
              <a:cs typeface="Lato"/>
              <a:sym typeface="Lato"/>
            </a:endParaRPr>
          </a:p>
        </p:txBody>
      </p:sp>
      <p:sp>
        <p:nvSpPr>
          <p:cNvPr id="73" name="Google Shape;73;p13"/>
          <p:cNvSpPr txBox="1"/>
          <p:nvPr/>
        </p:nvSpPr>
        <p:spPr>
          <a:xfrm>
            <a:off x="1182325" y="6644600"/>
            <a:ext cx="4935000" cy="10467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en"/>
              <a:t>I feel</a:t>
            </a:r>
            <a:endParaRPr/>
          </a:p>
          <a:p>
            <a:pPr indent="0" lvl="0" marL="0" rtl="0" algn="l">
              <a:lnSpc>
                <a:spcPct val="150000"/>
              </a:lnSpc>
              <a:spcBef>
                <a:spcPts val="0"/>
              </a:spcBef>
              <a:spcAft>
                <a:spcPts val="0"/>
              </a:spcAft>
              <a:buNone/>
            </a:pPr>
            <a:r>
              <a:rPr lang="en"/>
              <a:t>when you</a:t>
            </a:r>
            <a:endParaRPr/>
          </a:p>
          <a:p>
            <a:pPr indent="0" lvl="0" marL="0" rtl="0" algn="l">
              <a:lnSpc>
                <a:spcPct val="150000"/>
              </a:lnSpc>
              <a:spcBef>
                <a:spcPts val="0"/>
              </a:spcBef>
              <a:spcAft>
                <a:spcPts val="0"/>
              </a:spcAft>
              <a:buNone/>
            </a:pPr>
            <a:r>
              <a:rPr lang="en"/>
              <a:t>because</a:t>
            </a:r>
            <a:endParaRPr/>
          </a:p>
        </p:txBody>
      </p:sp>
      <p:graphicFrame>
        <p:nvGraphicFramePr>
          <p:cNvPr id="74" name="Google Shape;74;p13"/>
          <p:cNvGraphicFramePr/>
          <p:nvPr/>
        </p:nvGraphicFramePr>
        <p:xfrm>
          <a:off x="1732150" y="6555978"/>
          <a:ext cx="3000000" cy="3000000"/>
        </p:xfrm>
        <a:graphic>
          <a:graphicData uri="http://schemas.openxmlformats.org/drawingml/2006/table">
            <a:tbl>
              <a:tblPr>
                <a:noFill/>
                <a:tableStyleId>{76F4475F-E00E-4150-9621-B8C4557A8CE0}</a:tableStyleId>
              </a:tblPr>
              <a:tblGrid>
                <a:gridCol w="4719200"/>
              </a:tblGrid>
              <a:tr h="381000">
                <a:tc>
                  <a:txBody>
                    <a:bodyPr/>
                    <a:lstStyle/>
                    <a:p>
                      <a:pPr indent="0" lvl="0" marL="0" rtl="0" algn="l">
                        <a:spcBef>
                          <a:spcPts val="0"/>
                        </a:spcBef>
                        <a:spcAft>
                          <a:spcPts val="0"/>
                        </a:spcAft>
                        <a:buNone/>
                      </a:pPr>
                      <a:r>
                        <a:t/>
                      </a:r>
                      <a:endParaRPr i="1"/>
                    </a:p>
                  </a:txBody>
                  <a:tcPr marT="182875" marB="0"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graphicFrame>
        <p:nvGraphicFramePr>
          <p:cNvPr id="75" name="Google Shape;75;p13"/>
          <p:cNvGraphicFramePr/>
          <p:nvPr/>
        </p:nvGraphicFramePr>
        <p:xfrm>
          <a:off x="2090181" y="6876797"/>
          <a:ext cx="3000000" cy="3000000"/>
        </p:xfrm>
        <a:graphic>
          <a:graphicData uri="http://schemas.openxmlformats.org/drawingml/2006/table">
            <a:tbl>
              <a:tblPr>
                <a:noFill/>
                <a:tableStyleId>{76F4475F-E00E-4150-9621-B8C4557A8CE0}</a:tableStyleId>
              </a:tblPr>
              <a:tblGrid>
                <a:gridCol w="4361175"/>
              </a:tblGrid>
              <a:tr h="381000">
                <a:tc>
                  <a:txBody>
                    <a:bodyPr/>
                    <a:lstStyle/>
                    <a:p>
                      <a:pPr indent="0" lvl="0" marL="0" rtl="0" algn="l">
                        <a:spcBef>
                          <a:spcPts val="0"/>
                        </a:spcBef>
                        <a:spcAft>
                          <a:spcPts val="0"/>
                        </a:spcAft>
                        <a:buNone/>
                      </a:pPr>
                      <a:r>
                        <a:t/>
                      </a:r>
                      <a:endParaRPr i="1"/>
                    </a:p>
                  </a:txBody>
                  <a:tcPr marT="182875" marB="0"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graphicFrame>
        <p:nvGraphicFramePr>
          <p:cNvPr id="76" name="Google Shape;76;p13"/>
          <p:cNvGraphicFramePr/>
          <p:nvPr/>
        </p:nvGraphicFramePr>
        <p:xfrm>
          <a:off x="1996845" y="7181597"/>
          <a:ext cx="3000000" cy="3000000"/>
        </p:xfrm>
        <a:graphic>
          <a:graphicData uri="http://schemas.openxmlformats.org/drawingml/2006/table">
            <a:tbl>
              <a:tblPr>
                <a:noFill/>
                <a:tableStyleId>{76F4475F-E00E-4150-9621-B8C4557A8CE0}</a:tableStyleId>
              </a:tblPr>
              <a:tblGrid>
                <a:gridCol w="4361175"/>
              </a:tblGrid>
              <a:tr h="381000">
                <a:tc>
                  <a:txBody>
                    <a:bodyPr/>
                    <a:lstStyle/>
                    <a:p>
                      <a:pPr indent="0" lvl="0" marL="0" rtl="0" algn="l">
                        <a:spcBef>
                          <a:spcPts val="0"/>
                        </a:spcBef>
                        <a:spcAft>
                          <a:spcPts val="0"/>
                        </a:spcAft>
                        <a:buNone/>
                      </a:pPr>
                      <a:r>
                        <a:t/>
                      </a:r>
                      <a:endParaRPr i="1"/>
                    </a:p>
                  </a:txBody>
                  <a:tcPr marT="182875" marB="0"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sp>
        <p:nvSpPr>
          <p:cNvPr id="77" name="Google Shape;77;p13"/>
          <p:cNvSpPr txBox="1"/>
          <p:nvPr/>
        </p:nvSpPr>
        <p:spPr>
          <a:xfrm>
            <a:off x="831025" y="7779600"/>
            <a:ext cx="6468600" cy="400200"/>
          </a:xfrm>
          <a:prstGeom prst="rect">
            <a:avLst/>
          </a:prstGeom>
          <a:noFill/>
          <a:ln>
            <a:noFill/>
          </a:ln>
        </p:spPr>
        <p:txBody>
          <a:bodyPr anchorCtr="0" anchor="t" bIns="91425" lIns="0" spcFirstLastPara="1" rIns="91425" wrap="square" tIns="91425">
            <a:spAutoFit/>
          </a:bodyPr>
          <a:lstStyle/>
          <a:p>
            <a:pPr indent="-317500" lvl="0" marL="457200" rtl="0" algn="l">
              <a:lnSpc>
                <a:spcPct val="115000"/>
              </a:lnSpc>
              <a:spcBef>
                <a:spcPts val="0"/>
              </a:spcBef>
              <a:spcAft>
                <a:spcPts val="0"/>
              </a:spcAft>
              <a:buClr>
                <a:schemeClr val="dk1"/>
              </a:buClr>
              <a:buSzPts val="1400"/>
              <a:buFont typeface="Lato"/>
              <a:buAutoNum type="arabicPeriod" startAt="3"/>
            </a:pPr>
            <a:r>
              <a:rPr b="1" lang="en">
                <a:solidFill>
                  <a:schemeClr val="dk1"/>
                </a:solidFill>
                <a:latin typeface="Lato"/>
                <a:ea typeface="Lato"/>
                <a:cs typeface="Lato"/>
                <a:sym typeface="Lato"/>
              </a:rPr>
              <a:t>One of your friends often borrows your things and doesn’t return them</a:t>
            </a:r>
            <a:r>
              <a:rPr b="1" lang="en">
                <a:solidFill>
                  <a:schemeClr val="dk1"/>
                </a:solidFill>
                <a:latin typeface="Lato"/>
                <a:ea typeface="Lato"/>
                <a:cs typeface="Lato"/>
                <a:sym typeface="Lato"/>
              </a:rPr>
              <a:t>.</a:t>
            </a:r>
            <a:endParaRPr>
              <a:solidFill>
                <a:schemeClr val="dk1"/>
              </a:solidFill>
              <a:latin typeface="Lato"/>
              <a:ea typeface="Lato"/>
              <a:cs typeface="Lato"/>
              <a:sym typeface="Lato"/>
            </a:endParaRPr>
          </a:p>
        </p:txBody>
      </p:sp>
      <p:sp>
        <p:nvSpPr>
          <p:cNvPr id="78" name="Google Shape;78;p13"/>
          <p:cNvSpPr txBox="1"/>
          <p:nvPr/>
        </p:nvSpPr>
        <p:spPr>
          <a:xfrm>
            <a:off x="1182325" y="8244800"/>
            <a:ext cx="4935000" cy="10467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en"/>
              <a:t>I feel</a:t>
            </a:r>
            <a:endParaRPr/>
          </a:p>
          <a:p>
            <a:pPr indent="0" lvl="0" marL="0" rtl="0" algn="l">
              <a:lnSpc>
                <a:spcPct val="150000"/>
              </a:lnSpc>
              <a:spcBef>
                <a:spcPts val="0"/>
              </a:spcBef>
              <a:spcAft>
                <a:spcPts val="0"/>
              </a:spcAft>
              <a:buNone/>
            </a:pPr>
            <a:r>
              <a:rPr lang="en"/>
              <a:t>when you</a:t>
            </a:r>
            <a:endParaRPr/>
          </a:p>
          <a:p>
            <a:pPr indent="0" lvl="0" marL="0" rtl="0" algn="l">
              <a:lnSpc>
                <a:spcPct val="150000"/>
              </a:lnSpc>
              <a:spcBef>
                <a:spcPts val="0"/>
              </a:spcBef>
              <a:spcAft>
                <a:spcPts val="0"/>
              </a:spcAft>
              <a:buNone/>
            </a:pPr>
            <a:r>
              <a:rPr lang="en"/>
              <a:t>because</a:t>
            </a:r>
            <a:endParaRPr/>
          </a:p>
        </p:txBody>
      </p:sp>
      <p:graphicFrame>
        <p:nvGraphicFramePr>
          <p:cNvPr id="79" name="Google Shape;79;p13"/>
          <p:cNvGraphicFramePr/>
          <p:nvPr/>
        </p:nvGraphicFramePr>
        <p:xfrm>
          <a:off x="1732150" y="8156178"/>
          <a:ext cx="3000000" cy="3000000"/>
        </p:xfrm>
        <a:graphic>
          <a:graphicData uri="http://schemas.openxmlformats.org/drawingml/2006/table">
            <a:tbl>
              <a:tblPr>
                <a:noFill/>
                <a:tableStyleId>{76F4475F-E00E-4150-9621-B8C4557A8CE0}</a:tableStyleId>
              </a:tblPr>
              <a:tblGrid>
                <a:gridCol w="4719200"/>
              </a:tblGrid>
              <a:tr h="381000">
                <a:tc>
                  <a:txBody>
                    <a:bodyPr/>
                    <a:lstStyle/>
                    <a:p>
                      <a:pPr indent="0" lvl="0" marL="0" rtl="0" algn="l">
                        <a:spcBef>
                          <a:spcPts val="0"/>
                        </a:spcBef>
                        <a:spcAft>
                          <a:spcPts val="0"/>
                        </a:spcAft>
                        <a:buNone/>
                      </a:pPr>
                      <a:r>
                        <a:t/>
                      </a:r>
                      <a:endParaRPr i="1"/>
                    </a:p>
                  </a:txBody>
                  <a:tcPr marT="182875" marB="0"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graphicFrame>
        <p:nvGraphicFramePr>
          <p:cNvPr id="80" name="Google Shape;80;p13"/>
          <p:cNvGraphicFramePr/>
          <p:nvPr/>
        </p:nvGraphicFramePr>
        <p:xfrm>
          <a:off x="2090181" y="8476997"/>
          <a:ext cx="3000000" cy="3000000"/>
        </p:xfrm>
        <a:graphic>
          <a:graphicData uri="http://schemas.openxmlformats.org/drawingml/2006/table">
            <a:tbl>
              <a:tblPr>
                <a:noFill/>
                <a:tableStyleId>{76F4475F-E00E-4150-9621-B8C4557A8CE0}</a:tableStyleId>
              </a:tblPr>
              <a:tblGrid>
                <a:gridCol w="4361175"/>
              </a:tblGrid>
              <a:tr h="381000">
                <a:tc>
                  <a:txBody>
                    <a:bodyPr/>
                    <a:lstStyle/>
                    <a:p>
                      <a:pPr indent="0" lvl="0" marL="0" rtl="0" algn="l">
                        <a:spcBef>
                          <a:spcPts val="0"/>
                        </a:spcBef>
                        <a:spcAft>
                          <a:spcPts val="0"/>
                        </a:spcAft>
                        <a:buNone/>
                      </a:pPr>
                      <a:r>
                        <a:t/>
                      </a:r>
                      <a:endParaRPr i="1"/>
                    </a:p>
                  </a:txBody>
                  <a:tcPr marT="182875" marB="0"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graphicFrame>
        <p:nvGraphicFramePr>
          <p:cNvPr id="81" name="Google Shape;81;p13"/>
          <p:cNvGraphicFramePr/>
          <p:nvPr/>
        </p:nvGraphicFramePr>
        <p:xfrm>
          <a:off x="1996845" y="8781797"/>
          <a:ext cx="3000000" cy="3000000"/>
        </p:xfrm>
        <a:graphic>
          <a:graphicData uri="http://schemas.openxmlformats.org/drawingml/2006/table">
            <a:tbl>
              <a:tblPr>
                <a:noFill/>
                <a:tableStyleId>{76F4475F-E00E-4150-9621-B8C4557A8CE0}</a:tableStyleId>
              </a:tblPr>
              <a:tblGrid>
                <a:gridCol w="4361175"/>
              </a:tblGrid>
              <a:tr h="381000">
                <a:tc>
                  <a:txBody>
                    <a:bodyPr/>
                    <a:lstStyle/>
                    <a:p>
                      <a:pPr indent="0" lvl="0" marL="0" rtl="0" algn="l">
                        <a:spcBef>
                          <a:spcPts val="0"/>
                        </a:spcBef>
                        <a:spcAft>
                          <a:spcPts val="0"/>
                        </a:spcAft>
                        <a:buNone/>
                      </a:pPr>
                      <a:r>
                        <a:t/>
                      </a:r>
                      <a:endParaRPr i="1"/>
                    </a:p>
                  </a:txBody>
                  <a:tcPr marT="182875" marB="0"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