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RESOLVING CONFLICTS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275" y="1603750"/>
            <a:ext cx="5981100" cy="57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conflict: 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state of disharmony between persons, ideas, or interests; a clash.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dynamics: 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forces producing or governing activity or movement.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erupt: 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emerge violently from restraint or limits; explode.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escalate: 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increase, enlarge, or intensify in a gradual manner.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intolerance: 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incapacity or unwillingness to bear or endure. 2. to refuse to allow opposing beliefs.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miscommunication: 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failure to communicate caused by unclear speech or                     misunderstanding.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misspeak: 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to speak or pronounce incorrectly. 2. to speak mistakenly,                        inappropriately, or rashly.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mood: 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temporary state of mind or emotion in regard to a feeling.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oppose: 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to be in conflict with. 2. to position so as to be facing or confronting         something else.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resolution: 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an explanation, as of a problem or puzzle; a solution. 2. a course of action determined or decided on.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resolve: 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to make a firm decision about. 2. to find a solution for; to solve.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tolerance: 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ability or the tendency to recognize and respect the beliefs or practices of others.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trait: 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distinctive or specific feature, as of a person’s character; a quality; a characteristic.</a:t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