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82C88FD-6B81-4AB1-AC82-F2C9CF6B7D02}">
  <a:tblStyle styleId="{982C88FD-6B81-4AB1-AC82-F2C9CF6B7D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88015" y="220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2972200"/>
              </a:tblGrid>
              <a:tr h="708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3979161" y="22001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2972200"/>
              </a:tblGrid>
              <a:tr h="708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FIND SOLUTIONS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CONSIDERING PROS AND CONS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53000" y="1418175"/>
            <a:ext cx="59463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 pros and cons for each option you listed on your “How Could I Do This?” activity sheet. Mark a + or – sign after each one. Then, find the option with the most + signs and the fewest – signs, and circle your solution.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028125" y="2236150"/>
            <a:ext cx="28959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PROS AND CONS</a:t>
            </a:r>
            <a:br>
              <a:rPr b="1" lang="en"/>
            </a:br>
            <a:r>
              <a:rPr b="1" lang="en"/>
              <a:t>PROBLEM 1 OPTIONS</a:t>
            </a:r>
            <a:endParaRPr b="1"/>
          </a:p>
        </p:txBody>
      </p:sp>
      <p:sp>
        <p:nvSpPr>
          <p:cNvPr id="63" name="Google Shape;63;p13"/>
          <p:cNvSpPr txBox="1"/>
          <p:nvPr/>
        </p:nvSpPr>
        <p:spPr>
          <a:xfrm>
            <a:off x="4017300" y="2236150"/>
            <a:ext cx="28959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PROS AND CONS</a:t>
            </a:r>
            <a:br>
              <a:rPr b="1" lang="en"/>
            </a:br>
            <a:r>
              <a:rPr b="1" lang="en"/>
              <a:t>PROBLEM 2 OPTIONS</a:t>
            </a:r>
            <a:endParaRPr b="1"/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3324946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595525"/>
              </a:tblGrid>
              <a:tr h="351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50">
                          <a:solidFill>
                            <a:schemeClr val="dk1"/>
                          </a:solidFill>
                        </a:rPr>
                        <a:t>+ or –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4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316796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595525"/>
              </a:tblGrid>
              <a:tr h="351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50">
                          <a:solidFill>
                            <a:schemeClr val="dk1"/>
                          </a:solidFill>
                        </a:rPr>
                        <a:t>+ or –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4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1028122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2271125"/>
              </a:tblGrid>
              <a:tr h="635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4017297" y="28945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{982C88FD-6B81-4AB1-AC82-F2C9CF6B7D02}</a:tableStyleId>
              </a:tblPr>
              <a:tblGrid>
                <a:gridCol w="2271125"/>
              </a:tblGrid>
              <a:tr h="635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