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PROBLEM SOLVING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603750"/>
            <a:ext cx="5981100" cy="22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problem: 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a question to be considered, solved, or answered. 2. a situation, matter, or person that presents a difficulty.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collaborate: 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work together, especially in a joint effort.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skill: 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the familiar knowledge of any science, art, or handicraft. 2. a developed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talent or ability.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