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1908" y="9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5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 amt="80000"/>
          </a:blip>
          <a:stretch>
            <a:fillRect/>
          </a:stretch>
        </p:blipFill>
        <p:spPr>
          <a:xfrm>
            <a:off x="1081675" y="1876300"/>
            <a:ext cx="5865650" cy="7656525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 rot="-5400000">
            <a:off x="-1037973" y="8388257"/>
            <a:ext cx="28089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6" name="Google Shape;56;p13"/>
          <p:cNvSpPr txBox="1"/>
          <p:nvPr/>
        </p:nvSpPr>
        <p:spPr>
          <a:xfrm>
            <a:off x="953010" y="881400"/>
            <a:ext cx="5999100" cy="6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1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TEST YOURSELF</a:t>
            </a:r>
            <a:endParaRPr sz="315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009CDF"/>
          </a:solidFill>
          <a:ln w="9525" cap="flat" cmpd="sng">
            <a:solidFill>
              <a:srgbClr val="009C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STUDYING EFFECTIVELY | FOLLOWING INSTRUCTIONS</a:t>
            </a:r>
            <a:endParaRPr sz="1100" b="1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59" name="Google Shape;59;p13"/>
          <p:cNvPicPr preferRelativeResize="0"/>
          <p:nvPr/>
        </p:nvPicPr>
        <p:blipFill rotWithShape="1">
          <a:blip r:embed="rId4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3"/>
          <p:cNvSpPr txBox="1"/>
          <p:nvPr/>
        </p:nvSpPr>
        <p:spPr>
          <a:xfrm>
            <a:off x="884450" y="1551000"/>
            <a:ext cx="6136200" cy="7640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6355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+mj-lt"/>
              <a:buAutoNum type="arabicPeriod"/>
            </a:pPr>
            <a:r>
              <a:rPr lang="en" sz="17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Write your name in the top right corner of this paper.</a:t>
            </a:r>
            <a:endParaRPr sz="17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8001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sz="17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6355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+mj-lt"/>
              <a:buAutoNum type="arabicPeriod"/>
            </a:pPr>
            <a:r>
              <a:rPr lang="en" sz="17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Fold this paper in half the long way.</a:t>
            </a:r>
            <a:endParaRPr sz="17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8001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sz="17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6355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+mj-lt"/>
              <a:buAutoNum type="arabicPeriod"/>
            </a:pPr>
            <a:r>
              <a:rPr lang="en" sz="17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Unfold this paper.</a:t>
            </a:r>
            <a:endParaRPr sz="17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8001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sz="17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6355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+mj-lt"/>
              <a:buAutoNum type="arabicPeriod"/>
            </a:pPr>
            <a:r>
              <a:rPr lang="en" sz="17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Tear off the bottom left corner of this paper.</a:t>
            </a:r>
            <a:endParaRPr sz="17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8001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sz="17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6355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+mj-lt"/>
              <a:buAutoNum type="arabicPeriod"/>
            </a:pPr>
            <a:r>
              <a:rPr lang="en" sz="17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Write the word “up” to the right of this sentence.</a:t>
            </a:r>
            <a:endParaRPr sz="17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8001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sz="17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6355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+mj-lt"/>
              <a:buAutoNum type="arabicPeriod"/>
            </a:pPr>
            <a:r>
              <a:rPr lang="en" sz="17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Turn this paper upside down and write the word “down.”</a:t>
            </a:r>
            <a:endParaRPr sz="17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8001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sz="17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6355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+mj-lt"/>
              <a:buAutoNum type="arabicPeriod"/>
            </a:pPr>
            <a:r>
              <a:rPr lang="en" sz="17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Draw a circle and divide it into four parts.</a:t>
            </a:r>
            <a:endParaRPr sz="17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8001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sz="17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6355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+mj-lt"/>
              <a:buAutoNum type="arabicPeriod"/>
            </a:pPr>
            <a:r>
              <a:rPr lang="en" sz="17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Poke two holes in the middle of this paper.</a:t>
            </a:r>
            <a:endParaRPr sz="17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8001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sz="17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6355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+mj-lt"/>
              <a:buAutoNum type="arabicPeriod"/>
            </a:pPr>
            <a:r>
              <a:rPr lang="en" sz="17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Draw a line to connect the holes.</a:t>
            </a:r>
            <a:endParaRPr sz="17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8001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sz="17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6355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+mj-lt"/>
              <a:buAutoNum type="arabicPeriod"/>
            </a:pPr>
            <a:r>
              <a:rPr lang="en" sz="17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Ignore directions 3 through 9 on this paper.</a:t>
            </a:r>
            <a:endParaRPr sz="17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</Words>
  <Application>Microsoft Office PowerPoint</Application>
  <PresentationFormat>Custom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Lato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Jeremy Siegal</cp:lastModifiedBy>
  <cp:revision>1</cp:revision>
  <dcterms:modified xsi:type="dcterms:W3CDTF">2023-11-29T16:34:01Z</dcterms:modified>
</cp:coreProperties>
</file>