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111DFE0-C809-406A-A9C3-5A6E1B61A00C}">
  <a:tblStyle styleId="{A111DFE0-C809-406A-A9C3-5A6E1B61A00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714" y="-30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STUDYING EFFECTIVELY | GETTING ORGANIZED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675388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MY STUDY WEEK</a:t>
            </a:r>
            <a:endParaRPr sz="42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528575" y="1542988"/>
            <a:ext cx="6996900" cy="76125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1855271913"/>
              </p:ext>
            </p:extLst>
          </p:nvPr>
        </p:nvGraphicFramePr>
        <p:xfrm>
          <a:off x="1435300" y="1609725"/>
          <a:ext cx="6034525" cy="7486725"/>
        </p:xfrm>
        <a:graphic>
          <a:graphicData uri="http://schemas.openxmlformats.org/drawingml/2006/table">
            <a:tbl>
              <a:tblPr>
                <a:noFill/>
                <a:tableStyleId>{A111DFE0-C809-406A-A9C3-5A6E1B61A00C}</a:tableStyleId>
              </a:tblPr>
              <a:tblGrid>
                <a:gridCol w="86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2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43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50" b="1">
                          <a:latin typeface="Lato"/>
                          <a:ea typeface="Lato"/>
                          <a:cs typeface="Lato"/>
                          <a:sym typeface="Lato"/>
                        </a:rPr>
                        <a:t>MONDAY</a:t>
                      </a:r>
                      <a:endParaRPr sz="85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50" b="1">
                          <a:latin typeface="Lato"/>
                          <a:ea typeface="Lato"/>
                          <a:cs typeface="Lato"/>
                          <a:sym typeface="Lato"/>
                        </a:rPr>
                        <a:t>TUESDAY</a:t>
                      </a:r>
                      <a:endParaRPr sz="85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WEDNESDAY</a:t>
                      </a:r>
                      <a:endParaRPr sz="85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THURSDAY</a:t>
                      </a:r>
                      <a:endParaRPr sz="85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50" b="1">
                          <a:latin typeface="Lato"/>
                          <a:ea typeface="Lato"/>
                          <a:cs typeface="Lato"/>
                          <a:sym typeface="Lato"/>
                        </a:rPr>
                        <a:t>FRIDAY</a:t>
                      </a:r>
                      <a:endParaRPr sz="85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50" b="1">
                          <a:latin typeface="Lato"/>
                          <a:ea typeface="Lato"/>
                          <a:cs typeface="Lato"/>
                          <a:sym typeface="Lato"/>
                        </a:rPr>
                        <a:t>SATURDAY</a:t>
                      </a:r>
                      <a:endParaRPr sz="85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50" b="1">
                          <a:latin typeface="Lato"/>
                          <a:ea typeface="Lato"/>
                          <a:cs typeface="Lato"/>
                          <a:sym typeface="Lato"/>
                        </a:rPr>
                        <a:t>SUNDAY</a:t>
                      </a:r>
                      <a:endParaRPr sz="85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579935" y="1609738"/>
          <a:ext cx="818550" cy="7479100"/>
        </p:xfrm>
        <a:graphic>
          <a:graphicData uri="http://schemas.openxmlformats.org/drawingml/2006/table">
            <a:tbl>
              <a:tblPr>
                <a:noFill/>
                <a:tableStyleId>{A111DFE0-C809-406A-A9C3-5A6E1B61A00C}</a:tableStyleId>
              </a:tblPr>
              <a:tblGrid>
                <a:gridCol w="818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6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50" b="1">
                          <a:latin typeface="Lato"/>
                          <a:ea typeface="Lato"/>
                          <a:cs typeface="Lato"/>
                          <a:sym typeface="Lato"/>
                        </a:rPr>
                        <a:t>SUBJECTS</a:t>
                      </a:r>
                      <a:endParaRPr sz="85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2023-11-29T16:34:23Z</dcterms:modified>
</cp:coreProperties>
</file>