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STUDYING EFFECTIVELY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603750"/>
            <a:ext cx="5981100" cy="3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atlas: 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book of maps, sometimes with illustrations.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bibliography: 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list of all the sources of information used in a report.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encyclopedia: 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comprehensive reference work containing articles on a wide range of subjects, usually arranged alphabetically.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paraphrase: 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restate in other words, often to make the meaning easily understood.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resource: 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something that can be used for support or help.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thesaurus: 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book or other resource that lists words having the same or nearly the same meaning.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visuals: 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pictures, charts, maps, or other presentations that are used to illustrate something.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