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GOAL SETTING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GLOSSARY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GLOSSARY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603750"/>
            <a:ext cx="5981100" cy="47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assess: 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1. to determine the value or significance of; appraise. 2. to evaluate.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criteria: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 standards, rules, or tests.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goal: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 the purpose toward which an endeavor or effort is directed.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objective: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 something worked toward or aimed for; a goal, purpose, or destination.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persevere: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 to persist in any purpose or enterprise; continue striving in spite of difficulties.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procrastination: 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to put off doing something until another time, especially out of habitual carelessness or laziness.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realistic: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 tending to or expressing an awareness of things as they really are.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reassess: 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to determine again the value or significance of.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revise: 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1. to prepare a newly edited version of (a text). 2. to reconsider and change or modify.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valid: 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1. producing the desired results. 2. based on evidence that can be supported.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