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36575" y="7170125"/>
            <a:ext cx="2133000" cy="1746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016675" y="7093925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1718025" y="5908975"/>
            <a:ext cx="2133000" cy="1746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1798125" y="5832775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445425" y="4714913"/>
            <a:ext cx="2133000" cy="1746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2534725" y="4638700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170750" y="3519338"/>
            <a:ext cx="2133000" cy="1746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3269225" y="3445225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962400" y="2259700"/>
            <a:ext cx="2133000" cy="1746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00</a:t>
            </a:r>
            <a:endParaRPr/>
          </a:p>
        </p:txBody>
      </p:sp>
      <p:pic>
        <p:nvPicPr>
          <p:cNvPr id="65" name="Google Shape;6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4042500" y="2183500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4691750" y="1053500"/>
            <a:ext cx="2133000" cy="17469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 rot="-2993225">
            <a:off x="216659" y="2380843"/>
            <a:ext cx="3916833" cy="1563652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4615550" y="5776300"/>
            <a:ext cx="3199500" cy="36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Lato"/>
              <a:buAutoNum type="arabicPeriod"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Write one of your long term goals in the top box.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Lato"/>
              <a:buAutoNum type="arabicPeriod"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Think about the steps you need to take before you can achieve this goal. List the steps on the back of this activity sheet; then number them in the order in which they should be done.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Lato"/>
              <a:buAutoNum type="arabicPeriod"/>
            </a:pP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Fill in the boxes with the stepping-stone goals that will help you reach your goal.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 rot="-2994592">
            <a:off x="622540" y="3066147"/>
            <a:ext cx="2761060" cy="6164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ON YOUR WAY</a:t>
            </a:r>
            <a:endParaRPr sz="28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4778050" y="977300"/>
            <a:ext cx="2133000" cy="17469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4937250" y="1158475"/>
            <a:ext cx="1887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Lato"/>
                <a:ea typeface="Lato"/>
                <a:cs typeface="Lato"/>
                <a:sym typeface="Lato"/>
              </a:rPr>
              <a:t>LONG-TERM</a:t>
            </a:r>
            <a:r>
              <a:rPr lang="en" sz="1500">
                <a:latin typeface="Lato"/>
                <a:ea typeface="Lato"/>
                <a:cs typeface="Lato"/>
                <a:sym typeface="Lato"/>
              </a:rPr>
              <a:t> GOAL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74" name="Google Shape;74;p13"/>
          <p:cNvSpPr txBox="1"/>
          <p:nvPr/>
        </p:nvSpPr>
        <p:spPr>
          <a:xfrm>
            <a:off x="5017150" y="1678660"/>
            <a:ext cx="165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GOAL SETTING | STEPPING STONE GOALS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