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50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alternative: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 1. another possibility. 2. an opportunity to choose among options.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analyze: 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separate into parts so as to determine the nature of the whole; examine in detail.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appropriate: 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suitable for a particular person, condition, occasion, or place; fitting.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choice: 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act of choosing; selection. 2. the power, right, or liberty to choose. 3. an option or alternative.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consequence: 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something that naturally follows from an action or condition. 2. a logical conclusion.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hypothetical: 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based on a temporary explanation of something which is assumed as true until all the facts are brought into consideration.	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informed decision: 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decision based on reliable information.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process: 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 series of actions, changes, or functions bringing about a result. 2. progress; passage.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pros and cons: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positive and negative reasons for and against something.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proverb: 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short, familiar saying that very simply captures and expresses some truth or piece of wisdom.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relevant: 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having a connection with the matter at hand. 2. fitting or suiting given requirements.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weigh options: 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balance different possibilities in the mind in order to make a choice; ponder or evaluate. 2. to examine alternatives.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