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 CHOICE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3523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CIRCLE ME!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6173"/>
          <a:stretch/>
        </p:blipFill>
        <p:spPr>
          <a:xfrm>
            <a:off x="918150" y="1535450"/>
            <a:ext cx="5981101" cy="728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