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9289D34-5798-42D4-80AA-B59CA4C48060}">
  <a:tblStyle styleId="{09289D34-5798-42D4-80AA-B59CA4C4806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35700" y="1692075"/>
            <a:ext cx="5946000" cy="75483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DECISION MAKING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WEIGHING OPTIONS AND CONSEQUENCES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MAKE IT EASY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75000" y="21286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{09289D34-5798-42D4-80AA-B59CA4C48060}</a:tableStyleId>
              </a:tblPr>
              <a:tblGrid>
                <a:gridCol w="1630225"/>
                <a:gridCol w="3086725"/>
                <a:gridCol w="1150450"/>
              </a:tblGrid>
              <a:tr h="410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Options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Consequences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+  or</a:t>
                      </a: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  –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67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1.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67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2.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1567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67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4.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975000" y="1743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{09289D34-5798-42D4-80AA-B59CA4C48060}</a:tableStyleId>
              </a:tblPr>
              <a:tblGrid>
                <a:gridCol w="58674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QUESTION</a:t>
                      </a: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975000" y="880985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{09289D34-5798-42D4-80AA-B59CA4C48060}</a:tableStyleId>
              </a:tblPr>
              <a:tblGrid>
                <a:gridCol w="5867400"/>
              </a:tblGrid>
              <a:tr h="374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DECISION</a:t>
                      </a: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