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1210572" y="685800"/>
            <a:ext cx="4437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900" cy="3101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900" cy="1197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900" cy="296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900" cy="19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900" cy="127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400" cy="6181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400" cy="5583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9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9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5400000">
            <a:off x="1694950" y="-390607"/>
            <a:ext cx="6726800" cy="870275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/>
          <p:nvPr/>
        </p:nvSpPr>
        <p:spPr>
          <a:xfrm>
            <a:off x="1188200" y="240177"/>
            <a:ext cx="7740300" cy="254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 rot="-5400000">
            <a:off x="-658500" y="6445126"/>
            <a:ext cx="2170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188200" y="197025"/>
            <a:ext cx="774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CONFIDENCE BUILDING | STAYING HEALTHY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885998" y="1179900"/>
            <a:ext cx="2505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MY ACTION PLAN</a:t>
            </a:r>
            <a:endParaRPr sz="19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 rotWithShape="1">
          <a:blip r:embed="rId4">
            <a:alphaModFix/>
          </a:blip>
          <a:srcRect b="0" l="40626" r="40054" t="92764"/>
          <a:stretch/>
        </p:blipFill>
        <p:spPr>
          <a:xfrm>
            <a:off x="4274699" y="69879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3"/>
          <p:cNvSpPr txBox="1"/>
          <p:nvPr/>
        </p:nvSpPr>
        <p:spPr>
          <a:xfrm rot="-5400000">
            <a:off x="684050" y="2330400"/>
            <a:ext cx="1485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Breakfast</a:t>
            </a:r>
            <a:endParaRPr sz="2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657125" y="1754100"/>
            <a:ext cx="1317600" cy="152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Monday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Tuesday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Wednesday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Thursday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Friday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Saturday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Sunday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cxnSp>
        <p:nvCxnSpPr>
          <p:cNvPr id="62" name="Google Shape;62;p13"/>
          <p:cNvCxnSpPr/>
          <p:nvPr/>
        </p:nvCxnSpPr>
        <p:spPr>
          <a:xfrm>
            <a:off x="3756425" y="202792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" name="Google Shape;63;p13"/>
          <p:cNvCxnSpPr/>
          <p:nvPr/>
        </p:nvCxnSpPr>
        <p:spPr>
          <a:xfrm>
            <a:off x="3756425" y="220682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" name="Google Shape;64;p13"/>
          <p:cNvCxnSpPr/>
          <p:nvPr/>
        </p:nvCxnSpPr>
        <p:spPr>
          <a:xfrm>
            <a:off x="3756425" y="241217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" name="Google Shape;65;p13"/>
          <p:cNvCxnSpPr/>
          <p:nvPr/>
        </p:nvCxnSpPr>
        <p:spPr>
          <a:xfrm>
            <a:off x="3756425" y="259767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6" name="Google Shape;66;p13"/>
          <p:cNvCxnSpPr/>
          <p:nvPr/>
        </p:nvCxnSpPr>
        <p:spPr>
          <a:xfrm>
            <a:off x="3756425" y="2789800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7" name="Google Shape;67;p13"/>
          <p:cNvCxnSpPr/>
          <p:nvPr/>
        </p:nvCxnSpPr>
        <p:spPr>
          <a:xfrm>
            <a:off x="3756425" y="298192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" name="Google Shape;68;p13"/>
          <p:cNvCxnSpPr/>
          <p:nvPr/>
        </p:nvCxnSpPr>
        <p:spPr>
          <a:xfrm>
            <a:off x="3756425" y="320052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" name="Google Shape;69;p13"/>
          <p:cNvCxnSpPr/>
          <p:nvPr/>
        </p:nvCxnSpPr>
        <p:spPr>
          <a:xfrm>
            <a:off x="1816525" y="201460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" name="Google Shape;70;p13"/>
          <p:cNvCxnSpPr/>
          <p:nvPr/>
        </p:nvCxnSpPr>
        <p:spPr>
          <a:xfrm>
            <a:off x="1816525" y="219350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" name="Google Shape;71;p13"/>
          <p:cNvCxnSpPr/>
          <p:nvPr/>
        </p:nvCxnSpPr>
        <p:spPr>
          <a:xfrm>
            <a:off x="1816525" y="239885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2" name="Google Shape;72;p13"/>
          <p:cNvCxnSpPr/>
          <p:nvPr/>
        </p:nvCxnSpPr>
        <p:spPr>
          <a:xfrm>
            <a:off x="1816525" y="258435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" name="Google Shape;73;p13"/>
          <p:cNvCxnSpPr/>
          <p:nvPr/>
        </p:nvCxnSpPr>
        <p:spPr>
          <a:xfrm>
            <a:off x="1816525" y="2776475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4" name="Google Shape;74;p13"/>
          <p:cNvCxnSpPr/>
          <p:nvPr/>
        </p:nvCxnSpPr>
        <p:spPr>
          <a:xfrm>
            <a:off x="1816525" y="296860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5" name="Google Shape;75;p13"/>
          <p:cNvCxnSpPr/>
          <p:nvPr/>
        </p:nvCxnSpPr>
        <p:spPr>
          <a:xfrm>
            <a:off x="1816525" y="318720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76" name="Google Shape;76;p13"/>
          <p:cNvSpPr txBox="1"/>
          <p:nvPr/>
        </p:nvSpPr>
        <p:spPr>
          <a:xfrm rot="-5400000">
            <a:off x="684038" y="5464450"/>
            <a:ext cx="1485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Lunch</a:t>
            </a:r>
            <a:endParaRPr sz="2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3657113" y="4888150"/>
            <a:ext cx="1317600" cy="152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Monday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Tuesday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Wednesday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Thursday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Friday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Saturday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Sunday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cxnSp>
        <p:nvCxnSpPr>
          <p:cNvPr id="78" name="Google Shape;78;p13"/>
          <p:cNvCxnSpPr/>
          <p:nvPr/>
        </p:nvCxnSpPr>
        <p:spPr>
          <a:xfrm>
            <a:off x="3756413" y="516197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9" name="Google Shape;79;p13"/>
          <p:cNvCxnSpPr/>
          <p:nvPr/>
        </p:nvCxnSpPr>
        <p:spPr>
          <a:xfrm>
            <a:off x="3756413" y="534087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0" name="Google Shape;80;p13"/>
          <p:cNvCxnSpPr/>
          <p:nvPr/>
        </p:nvCxnSpPr>
        <p:spPr>
          <a:xfrm>
            <a:off x="3756413" y="554622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1" name="Google Shape;81;p13"/>
          <p:cNvCxnSpPr/>
          <p:nvPr/>
        </p:nvCxnSpPr>
        <p:spPr>
          <a:xfrm>
            <a:off x="3756413" y="573172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2" name="Google Shape;82;p13"/>
          <p:cNvCxnSpPr/>
          <p:nvPr/>
        </p:nvCxnSpPr>
        <p:spPr>
          <a:xfrm>
            <a:off x="3756413" y="5923850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" name="Google Shape;83;p13"/>
          <p:cNvCxnSpPr/>
          <p:nvPr/>
        </p:nvCxnSpPr>
        <p:spPr>
          <a:xfrm>
            <a:off x="3756413" y="611597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4" name="Google Shape;84;p13"/>
          <p:cNvCxnSpPr/>
          <p:nvPr/>
        </p:nvCxnSpPr>
        <p:spPr>
          <a:xfrm>
            <a:off x="3756413" y="633457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" name="Google Shape;85;p13"/>
          <p:cNvCxnSpPr/>
          <p:nvPr/>
        </p:nvCxnSpPr>
        <p:spPr>
          <a:xfrm>
            <a:off x="1816526" y="514865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" name="Google Shape;86;p13"/>
          <p:cNvCxnSpPr/>
          <p:nvPr/>
        </p:nvCxnSpPr>
        <p:spPr>
          <a:xfrm>
            <a:off x="1816526" y="532755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" name="Google Shape;87;p13"/>
          <p:cNvCxnSpPr/>
          <p:nvPr/>
        </p:nvCxnSpPr>
        <p:spPr>
          <a:xfrm>
            <a:off x="1816526" y="553290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8" name="Google Shape;88;p13"/>
          <p:cNvCxnSpPr/>
          <p:nvPr/>
        </p:nvCxnSpPr>
        <p:spPr>
          <a:xfrm>
            <a:off x="1816526" y="571840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9" name="Google Shape;89;p13"/>
          <p:cNvCxnSpPr/>
          <p:nvPr/>
        </p:nvCxnSpPr>
        <p:spPr>
          <a:xfrm>
            <a:off x="1816526" y="5910525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0" name="Google Shape;90;p13"/>
          <p:cNvCxnSpPr/>
          <p:nvPr/>
        </p:nvCxnSpPr>
        <p:spPr>
          <a:xfrm>
            <a:off x="1816526" y="610265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1" name="Google Shape;91;p13"/>
          <p:cNvCxnSpPr/>
          <p:nvPr/>
        </p:nvCxnSpPr>
        <p:spPr>
          <a:xfrm>
            <a:off x="1816526" y="632125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92" name="Google Shape;92;p13"/>
          <p:cNvSpPr txBox="1"/>
          <p:nvPr/>
        </p:nvSpPr>
        <p:spPr>
          <a:xfrm rot="-5400000">
            <a:off x="4646450" y="2330400"/>
            <a:ext cx="1485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Dinner</a:t>
            </a:r>
            <a:endParaRPr sz="2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7619525" y="1754100"/>
            <a:ext cx="1317600" cy="152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Monday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Tuesday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Wednesday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Thursday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Friday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Saturday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Sunday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cxnSp>
        <p:nvCxnSpPr>
          <p:cNvPr id="94" name="Google Shape;94;p13"/>
          <p:cNvCxnSpPr/>
          <p:nvPr/>
        </p:nvCxnSpPr>
        <p:spPr>
          <a:xfrm>
            <a:off x="7718825" y="202792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5" name="Google Shape;95;p13"/>
          <p:cNvCxnSpPr/>
          <p:nvPr/>
        </p:nvCxnSpPr>
        <p:spPr>
          <a:xfrm>
            <a:off x="7718825" y="220682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6" name="Google Shape;96;p13"/>
          <p:cNvCxnSpPr/>
          <p:nvPr/>
        </p:nvCxnSpPr>
        <p:spPr>
          <a:xfrm>
            <a:off x="7718825" y="241217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7" name="Google Shape;97;p13"/>
          <p:cNvCxnSpPr/>
          <p:nvPr/>
        </p:nvCxnSpPr>
        <p:spPr>
          <a:xfrm>
            <a:off x="7718825" y="259767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8" name="Google Shape;98;p13"/>
          <p:cNvCxnSpPr/>
          <p:nvPr/>
        </p:nvCxnSpPr>
        <p:spPr>
          <a:xfrm>
            <a:off x="7718825" y="2789800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9" name="Google Shape;99;p13"/>
          <p:cNvCxnSpPr/>
          <p:nvPr/>
        </p:nvCxnSpPr>
        <p:spPr>
          <a:xfrm>
            <a:off x="7718825" y="298192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0" name="Google Shape;100;p13"/>
          <p:cNvCxnSpPr/>
          <p:nvPr/>
        </p:nvCxnSpPr>
        <p:spPr>
          <a:xfrm>
            <a:off x="7718825" y="320052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1" name="Google Shape;101;p13"/>
          <p:cNvSpPr/>
          <p:nvPr/>
        </p:nvSpPr>
        <p:spPr>
          <a:xfrm>
            <a:off x="2757800" y="3373493"/>
            <a:ext cx="4601100" cy="1485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3"/>
          <p:cNvSpPr txBox="1"/>
          <p:nvPr/>
        </p:nvSpPr>
        <p:spPr>
          <a:xfrm rot="-5400000">
            <a:off x="4646450" y="5454600"/>
            <a:ext cx="14856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Exercise</a:t>
            </a:r>
            <a:endParaRPr sz="2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7619525" y="4878300"/>
            <a:ext cx="1317600" cy="152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Monday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Tuesday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Wednesday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Thursday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Friday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Saturday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Sunday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cxnSp>
        <p:nvCxnSpPr>
          <p:cNvPr id="104" name="Google Shape;104;p13"/>
          <p:cNvCxnSpPr/>
          <p:nvPr/>
        </p:nvCxnSpPr>
        <p:spPr>
          <a:xfrm>
            <a:off x="7718825" y="515212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5" name="Google Shape;105;p13"/>
          <p:cNvCxnSpPr/>
          <p:nvPr/>
        </p:nvCxnSpPr>
        <p:spPr>
          <a:xfrm>
            <a:off x="7718825" y="533102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6" name="Google Shape;106;p13"/>
          <p:cNvCxnSpPr/>
          <p:nvPr/>
        </p:nvCxnSpPr>
        <p:spPr>
          <a:xfrm>
            <a:off x="7718825" y="553637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7" name="Google Shape;107;p13"/>
          <p:cNvCxnSpPr/>
          <p:nvPr/>
        </p:nvCxnSpPr>
        <p:spPr>
          <a:xfrm>
            <a:off x="7718825" y="572187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8" name="Google Shape;108;p13"/>
          <p:cNvCxnSpPr/>
          <p:nvPr/>
        </p:nvCxnSpPr>
        <p:spPr>
          <a:xfrm>
            <a:off x="7718825" y="5914000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9" name="Google Shape;109;p13"/>
          <p:cNvCxnSpPr/>
          <p:nvPr/>
        </p:nvCxnSpPr>
        <p:spPr>
          <a:xfrm>
            <a:off x="7718825" y="610612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0" name="Google Shape;110;p13"/>
          <p:cNvCxnSpPr/>
          <p:nvPr/>
        </p:nvCxnSpPr>
        <p:spPr>
          <a:xfrm>
            <a:off x="7718825" y="6324725"/>
            <a:ext cx="1244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1" name="Google Shape;111;p13"/>
          <p:cNvCxnSpPr/>
          <p:nvPr/>
        </p:nvCxnSpPr>
        <p:spPr>
          <a:xfrm>
            <a:off x="6418225" y="1338613"/>
            <a:ext cx="1662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2" name="Google Shape;112;p13"/>
          <p:cNvCxnSpPr/>
          <p:nvPr/>
        </p:nvCxnSpPr>
        <p:spPr>
          <a:xfrm>
            <a:off x="6418225" y="1570450"/>
            <a:ext cx="1662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3" name="Google Shape;113;p13"/>
          <p:cNvSpPr txBox="1"/>
          <p:nvPr/>
        </p:nvSpPr>
        <p:spPr>
          <a:xfrm>
            <a:off x="5100625" y="1087225"/>
            <a:ext cx="1317600" cy="6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Wake-up Time: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Comic Sans MS"/>
                <a:ea typeface="Comic Sans MS"/>
                <a:cs typeface="Comic Sans MS"/>
                <a:sym typeface="Comic Sans MS"/>
              </a:rPr>
              <a:t>Bedtime:</a:t>
            </a:r>
            <a:endParaRPr sz="1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4" name="Google Shape;114;p13"/>
          <p:cNvSpPr txBox="1"/>
          <p:nvPr/>
        </p:nvSpPr>
        <p:spPr>
          <a:xfrm rot="-5400000">
            <a:off x="2340000" y="3863850"/>
            <a:ext cx="14832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Snacks</a:t>
            </a:r>
            <a:endParaRPr sz="2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cxnSp>
        <p:nvCxnSpPr>
          <p:cNvPr id="115" name="Google Shape;115;p13"/>
          <p:cNvCxnSpPr/>
          <p:nvPr/>
        </p:nvCxnSpPr>
        <p:spPr>
          <a:xfrm flipH="1">
            <a:off x="5120280" y="1094225"/>
            <a:ext cx="6600" cy="566040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6" name="Google Shape;116;p13"/>
          <p:cNvCxnSpPr/>
          <p:nvPr/>
        </p:nvCxnSpPr>
        <p:spPr>
          <a:xfrm>
            <a:off x="3370850" y="3542268"/>
            <a:ext cx="1630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7" name="Google Shape;117;p13"/>
          <p:cNvCxnSpPr/>
          <p:nvPr/>
        </p:nvCxnSpPr>
        <p:spPr>
          <a:xfrm>
            <a:off x="3370850" y="3721168"/>
            <a:ext cx="1630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8" name="Google Shape;118;p13"/>
          <p:cNvCxnSpPr/>
          <p:nvPr/>
        </p:nvCxnSpPr>
        <p:spPr>
          <a:xfrm>
            <a:off x="3370850" y="3926518"/>
            <a:ext cx="1630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9" name="Google Shape;119;p13"/>
          <p:cNvCxnSpPr/>
          <p:nvPr/>
        </p:nvCxnSpPr>
        <p:spPr>
          <a:xfrm>
            <a:off x="3370850" y="4112018"/>
            <a:ext cx="1630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0" name="Google Shape;120;p13"/>
          <p:cNvCxnSpPr/>
          <p:nvPr/>
        </p:nvCxnSpPr>
        <p:spPr>
          <a:xfrm>
            <a:off x="3370850" y="4304143"/>
            <a:ext cx="1630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1" name="Google Shape;121;p13"/>
          <p:cNvCxnSpPr/>
          <p:nvPr/>
        </p:nvCxnSpPr>
        <p:spPr>
          <a:xfrm>
            <a:off x="3370850" y="4496268"/>
            <a:ext cx="1630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2" name="Google Shape;122;p13"/>
          <p:cNvCxnSpPr/>
          <p:nvPr/>
        </p:nvCxnSpPr>
        <p:spPr>
          <a:xfrm>
            <a:off x="3370850" y="4714868"/>
            <a:ext cx="16302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3" name="Google Shape;123;p13"/>
          <p:cNvCxnSpPr/>
          <p:nvPr/>
        </p:nvCxnSpPr>
        <p:spPr>
          <a:xfrm>
            <a:off x="5352050" y="3542268"/>
            <a:ext cx="1870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4" name="Google Shape;124;p13"/>
          <p:cNvCxnSpPr/>
          <p:nvPr/>
        </p:nvCxnSpPr>
        <p:spPr>
          <a:xfrm>
            <a:off x="5352050" y="3721168"/>
            <a:ext cx="1870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5" name="Google Shape;125;p13"/>
          <p:cNvCxnSpPr/>
          <p:nvPr/>
        </p:nvCxnSpPr>
        <p:spPr>
          <a:xfrm>
            <a:off x="5352050" y="3926518"/>
            <a:ext cx="1870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6" name="Google Shape;126;p13"/>
          <p:cNvCxnSpPr/>
          <p:nvPr/>
        </p:nvCxnSpPr>
        <p:spPr>
          <a:xfrm>
            <a:off x="5352050" y="4112018"/>
            <a:ext cx="1870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7" name="Google Shape;127;p13"/>
          <p:cNvCxnSpPr/>
          <p:nvPr/>
        </p:nvCxnSpPr>
        <p:spPr>
          <a:xfrm>
            <a:off x="5352050" y="4304143"/>
            <a:ext cx="1870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8" name="Google Shape;128;p13"/>
          <p:cNvCxnSpPr/>
          <p:nvPr/>
        </p:nvCxnSpPr>
        <p:spPr>
          <a:xfrm>
            <a:off x="5352050" y="4496268"/>
            <a:ext cx="1870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29" name="Google Shape;129;p13"/>
          <p:cNvCxnSpPr/>
          <p:nvPr/>
        </p:nvCxnSpPr>
        <p:spPr>
          <a:xfrm>
            <a:off x="5352050" y="4714868"/>
            <a:ext cx="18708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30" name="Google Shape;130;p13"/>
          <p:cNvSpPr txBox="1"/>
          <p:nvPr/>
        </p:nvSpPr>
        <p:spPr>
          <a:xfrm>
            <a:off x="1732101" y="1780150"/>
            <a:ext cx="19554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Comic Sans MS"/>
                <a:ea typeface="Comic Sans MS"/>
                <a:cs typeface="Comic Sans MS"/>
                <a:sym typeface="Comic Sans MS"/>
              </a:rPr>
              <a:t>Cereal, milk, banana, orange juice</a:t>
            </a:r>
            <a:endParaRPr sz="95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cxnSp>
        <p:nvCxnSpPr>
          <p:cNvPr id="131" name="Google Shape;131;p13"/>
          <p:cNvCxnSpPr/>
          <p:nvPr/>
        </p:nvCxnSpPr>
        <p:spPr>
          <a:xfrm>
            <a:off x="5778926" y="514865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2" name="Google Shape;132;p13"/>
          <p:cNvCxnSpPr/>
          <p:nvPr/>
        </p:nvCxnSpPr>
        <p:spPr>
          <a:xfrm>
            <a:off x="5778926" y="532755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3" name="Google Shape;133;p13"/>
          <p:cNvCxnSpPr/>
          <p:nvPr/>
        </p:nvCxnSpPr>
        <p:spPr>
          <a:xfrm>
            <a:off x="5778926" y="553290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4" name="Google Shape;134;p13"/>
          <p:cNvCxnSpPr/>
          <p:nvPr/>
        </p:nvCxnSpPr>
        <p:spPr>
          <a:xfrm>
            <a:off x="5778926" y="571840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5" name="Google Shape;135;p13"/>
          <p:cNvCxnSpPr/>
          <p:nvPr/>
        </p:nvCxnSpPr>
        <p:spPr>
          <a:xfrm>
            <a:off x="5778926" y="5910525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6" name="Google Shape;136;p13"/>
          <p:cNvCxnSpPr/>
          <p:nvPr/>
        </p:nvCxnSpPr>
        <p:spPr>
          <a:xfrm>
            <a:off x="5778926" y="610265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7" name="Google Shape;137;p13"/>
          <p:cNvCxnSpPr/>
          <p:nvPr/>
        </p:nvCxnSpPr>
        <p:spPr>
          <a:xfrm>
            <a:off x="5778926" y="632125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8" name="Google Shape;138;p13"/>
          <p:cNvCxnSpPr/>
          <p:nvPr/>
        </p:nvCxnSpPr>
        <p:spPr>
          <a:xfrm>
            <a:off x="5778926" y="202445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39" name="Google Shape;139;p13"/>
          <p:cNvCxnSpPr/>
          <p:nvPr/>
        </p:nvCxnSpPr>
        <p:spPr>
          <a:xfrm>
            <a:off x="5778926" y="220335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0" name="Google Shape;140;p13"/>
          <p:cNvCxnSpPr/>
          <p:nvPr/>
        </p:nvCxnSpPr>
        <p:spPr>
          <a:xfrm>
            <a:off x="5778926" y="240870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1" name="Google Shape;141;p13"/>
          <p:cNvCxnSpPr/>
          <p:nvPr/>
        </p:nvCxnSpPr>
        <p:spPr>
          <a:xfrm>
            <a:off x="5778926" y="259420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2" name="Google Shape;142;p13"/>
          <p:cNvCxnSpPr/>
          <p:nvPr/>
        </p:nvCxnSpPr>
        <p:spPr>
          <a:xfrm>
            <a:off x="5778926" y="2786325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3" name="Google Shape;143;p13"/>
          <p:cNvCxnSpPr/>
          <p:nvPr/>
        </p:nvCxnSpPr>
        <p:spPr>
          <a:xfrm>
            <a:off x="5778926" y="297845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4" name="Google Shape;144;p13"/>
          <p:cNvCxnSpPr/>
          <p:nvPr/>
        </p:nvCxnSpPr>
        <p:spPr>
          <a:xfrm>
            <a:off x="5778926" y="3197050"/>
            <a:ext cx="17646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