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IDENTIFYING STRENGTHS AND WEAKNESSES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78925" y="824500"/>
            <a:ext cx="55491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latin typeface="Lato"/>
                <a:ea typeface="Lato"/>
                <a:cs typeface="Lato"/>
                <a:sym typeface="Lato"/>
              </a:rPr>
              <a:t>JUMPING DOUBLE DUTCH</a:t>
            </a:r>
            <a:endParaRPr sz="33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BY LINDAMICHELLEBARON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020350" y="1943900"/>
            <a:ext cx="37767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 	We can double dutch turn,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turning jumps into dance.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Our steps are serious.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We don’t make them up by chance.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Some think jumping is a game.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Jumping rope is more than that.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Watch us tumble fast and agile,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jumping sidewalk acrobats.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We can double dutch dance.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We can double dutch sing.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We can double dutch do about anything.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Double ten, twenty, thirty…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keeping count to the beat.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If you want to see us miss, if I were you, </a:t>
            </a:r>
            <a:endParaRPr i="1" sz="17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latin typeface="Lato"/>
                <a:ea typeface="Lato"/>
                <a:cs typeface="Lato"/>
                <a:sym typeface="Lato"/>
              </a:rPr>
              <a:t>I’d take a seat.</a:t>
            </a:r>
            <a:endParaRPr i="1"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629000" y="8752825"/>
            <a:ext cx="4514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/>
              <a:t>From The Sun Is On by Lindamichellebaron. Reprinted with permission of the author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