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39000" y="1629475"/>
            <a:ext cx="6494400" cy="65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concept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: something formed in the mind; a thought, notion, or plan.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dignity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: 1. the quality of being worthy of esteem or respect. 2. poise and self-respect.	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effect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: 1. to bring about or implement. 2. influence or result; a change.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judgment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: 1. the formation of an opinion after consideration or deliberation. 2. the capacity to form an opinion by distinguishing and evaluating. 3. a decision, opinion, or conclusion.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perception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: 1. insight, intuition, or knowledge gained by perceiving. 2. way of seeing or understanding.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personal power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: a person’s ability or capacity to perform or act effectively; a person’s ability to produce results.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respect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: 1. to feel or show regard, honor, or esteem. 2. regard shown toward a person or quality.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stereotype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: 1. an oversimplified image or opinion. 2. a person or thing that is regarded as conforming to a set image or type.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strategy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: a plan of action to accomplish a specific goal. 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symbol</a:t>
            </a:r>
            <a:r>
              <a:rPr lang="en" sz="1300">
                <a:latin typeface="Lato"/>
                <a:ea typeface="Lato"/>
                <a:cs typeface="Lato"/>
                <a:sym typeface="Lato"/>
              </a:rPr>
              <a:t>: 1. something chosen to stand for or represent something else. 2. a printed or written sign used to represent something.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