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200" y="1679263"/>
            <a:ext cx="5922007" cy="749121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STARTED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SETTING EXPECTATIONS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CLOUD NINE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