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RESOLVING CONFLICTS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58225"/>
            <a:ext cx="59811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“YOU-MESSAGE”</a:t>
            </a:r>
            <a:endParaRPr sz="39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8175" y="2644250"/>
            <a:ext cx="3761036" cy="66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50" y="1474550"/>
            <a:ext cx="6068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Read the text conversation between Naomi (messages in white) 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and her friend (messages in blue). 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Lato"/>
                <a:ea typeface="Lato"/>
                <a:cs typeface="Lato"/>
                <a:sym typeface="Lato"/>
              </a:rPr>
              <a:t>How would you feel if you were Naomi’s friend?</a:t>
            </a:r>
            <a:endParaRPr b="1" sz="1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