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CONFLICT RESOLUTION </a:t>
            </a: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FORTUNE</a:t>
            </a: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TELLER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900" y="2081088"/>
            <a:ext cx="6724262" cy="672426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 rot="-2525534">
            <a:off x="2710012" y="3152397"/>
            <a:ext cx="1204339" cy="8311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Say </a:t>
            </a:r>
            <a:endParaRPr b="1" sz="21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sorry</a:t>
            </a:r>
            <a:endParaRPr b="1" sz="21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2698672">
            <a:off x="1327495" y="4257584"/>
            <a:ext cx="1647630" cy="11544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15CC52"/>
                </a:solidFill>
                <a:latin typeface="Lato"/>
                <a:ea typeface="Lato"/>
                <a:cs typeface="Lato"/>
                <a:sym typeface="Lato"/>
              </a:rPr>
              <a:t>Talk about it with someone</a:t>
            </a:r>
            <a:endParaRPr b="1" sz="2100">
              <a:solidFill>
                <a:srgbClr val="15CC5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 rot="-8099115">
            <a:off x="1327601" y="5786760"/>
            <a:ext cx="1647417" cy="831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Take turns/ switch off</a:t>
            </a:r>
            <a:endParaRPr b="1" sz="21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8099115">
            <a:off x="2488476" y="6922910"/>
            <a:ext cx="1647417" cy="831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Come to an agreement</a:t>
            </a:r>
            <a:endParaRPr b="1" sz="21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 rot="8100885">
            <a:off x="3866576" y="6922910"/>
            <a:ext cx="1647417" cy="831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C27BA0"/>
                </a:solidFill>
                <a:latin typeface="Lato"/>
                <a:ea typeface="Lato"/>
                <a:cs typeface="Lato"/>
                <a:sym typeface="Lato"/>
              </a:rPr>
              <a:t>Let </a:t>
            </a:r>
            <a:r>
              <a:rPr b="1" lang="en" sz="2100">
                <a:solidFill>
                  <a:srgbClr val="C27BA0"/>
                </a:solidFill>
                <a:latin typeface="Lato"/>
                <a:ea typeface="Lato"/>
                <a:cs typeface="Lato"/>
                <a:sym typeface="Lato"/>
              </a:rPr>
              <a:t>things</a:t>
            </a:r>
            <a:r>
              <a:rPr b="1" lang="en" sz="2100">
                <a:solidFill>
                  <a:srgbClr val="C27BA0"/>
                </a:solidFill>
                <a:latin typeface="Lato"/>
                <a:ea typeface="Lato"/>
                <a:cs typeface="Lato"/>
                <a:sym typeface="Lato"/>
              </a:rPr>
              <a:t> cool down</a:t>
            </a:r>
            <a:endParaRPr b="1" sz="2100">
              <a:solidFill>
                <a:srgbClr val="C27BA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 rot="8100847">
            <a:off x="5253255" y="5982950"/>
            <a:ext cx="1721239" cy="507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D5A6BD"/>
                </a:solidFill>
                <a:latin typeface="Lato"/>
                <a:ea typeface="Lato"/>
                <a:cs typeface="Lato"/>
                <a:sym typeface="Lato"/>
              </a:rPr>
              <a:t>Compromise</a:t>
            </a:r>
            <a:endParaRPr b="1" sz="2100">
              <a:solidFill>
                <a:srgbClr val="D5A6BD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 rot="2700885">
            <a:off x="5013276" y="4329890"/>
            <a:ext cx="1647417" cy="11544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85200C"/>
                </a:solidFill>
                <a:latin typeface="Lato"/>
                <a:ea typeface="Lato"/>
                <a:cs typeface="Lato"/>
                <a:sym typeface="Lato"/>
              </a:rPr>
              <a:t>Get help or ask for advice</a:t>
            </a:r>
            <a:endParaRPr b="1" sz="2100">
              <a:solidFill>
                <a:srgbClr val="85200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 rot="2700885">
            <a:off x="3981176" y="3124305"/>
            <a:ext cx="1647417" cy="507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1C232"/>
                </a:solidFill>
                <a:latin typeface="Lato"/>
                <a:ea typeface="Lato"/>
                <a:cs typeface="Lato"/>
                <a:sym typeface="Lato"/>
              </a:rPr>
              <a:t>Share it!</a:t>
            </a:r>
            <a:endParaRPr b="1" sz="2100">
              <a:solidFill>
                <a:srgbClr val="F1C23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